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311" r:id="rId3"/>
    <p:sldId id="294" r:id="rId4"/>
    <p:sldId id="287" r:id="rId5"/>
    <p:sldId id="305" r:id="rId6"/>
    <p:sldId id="295" r:id="rId7"/>
    <p:sldId id="300" r:id="rId8"/>
    <p:sldId id="306" r:id="rId9"/>
    <p:sldId id="296" r:id="rId10"/>
    <p:sldId id="301" r:id="rId11"/>
    <p:sldId id="297" r:id="rId12"/>
    <p:sldId id="302" r:id="rId13"/>
    <p:sldId id="307" r:id="rId14"/>
    <p:sldId id="314" r:id="rId15"/>
    <p:sldId id="298" r:id="rId16"/>
    <p:sldId id="303" r:id="rId17"/>
    <p:sldId id="315" r:id="rId18"/>
    <p:sldId id="310" r:id="rId19"/>
    <p:sldId id="316" r:id="rId20"/>
    <p:sldId id="321" r:id="rId21"/>
    <p:sldId id="299" r:id="rId22"/>
    <p:sldId id="304" r:id="rId23"/>
    <p:sldId id="320" r:id="rId24"/>
    <p:sldId id="317" r:id="rId25"/>
    <p:sldId id="309" r:id="rId26"/>
    <p:sldId id="319" r:id="rId27"/>
    <p:sldId id="322" r:id="rId28"/>
    <p:sldId id="313" r:id="rId29"/>
    <p:sldId id="323" r:id="rId30"/>
    <p:sldId id="312" r:id="rId31"/>
  </p:sldIdLst>
  <p:sldSz cx="10583863" cy="6858000"/>
  <p:notesSz cx="6858000" cy="994568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3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EFE01"/>
    <a:srgbClr val="128813"/>
    <a:srgbClr val="7CD249"/>
    <a:srgbClr val="FA8F24"/>
    <a:srgbClr val="FF5353"/>
    <a:srgbClr val="008000"/>
    <a:srgbClr val="FF5F40"/>
    <a:srgbClr val="FFE10A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61" y="112"/>
      </p:cViewPr>
      <p:guideLst>
        <p:guide orient="horz" pos="2160"/>
        <p:guide pos="33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83959E8C-D0E4-483B-8E96-C81D8A008E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B902FFE-EBA8-45D5-96BA-8F6D50BCF01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7A1BEA56-FCB2-4CBB-82C4-BCE2DE2921C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DCE91571-0CE7-4DD8-8C2D-FA1B8CD5E29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26955E-80F5-4FB4-B180-AFE6EE1BEF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96215-A967-4255-8641-AE85D5EFFBBD}" type="datetimeFigureOut">
              <a:rPr lang="it-IT" smtClean="0"/>
              <a:t>28/07/2022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38200" y="1243013"/>
            <a:ext cx="51816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B385A-0C72-4D86-AD27-428295B9FB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468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3157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676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32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637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2000" kern="1200" dirty="0">
              <a:solidFill>
                <a:schemeClr val="accent1">
                  <a:lumMod val="75000"/>
                </a:schemeClr>
              </a:solidFill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827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719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031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17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53BDB1E7-8F4F-4DE4-BD5D-9376D14900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49388"/>
            <a:ext cx="874713" cy="54086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D428627-8C72-4F19-9F23-ECFEE42BBA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376363"/>
            <a:ext cx="792163" cy="4356100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1734103-7F98-4257-BEA5-9B8422022B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17113" y="6308725"/>
            <a:ext cx="666750" cy="5492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E2D385EF-CFC8-4F95-96DD-50AE350BCC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463"/>
            <a:ext cx="16240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4094" y="2043907"/>
            <a:ext cx="759212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9CE8CE3C-DB9C-4ADE-B546-586F07D2F2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641" y="365127"/>
            <a:ext cx="9128582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36000"/>
          <a:lstStyle>
            <a:lvl1pPr marL="355600" indent="-355600">
              <a:buClr>
                <a:srgbClr val="FF0000"/>
              </a:buClr>
              <a:buSzPct val="110000"/>
              <a:buFont typeface="Wingdings" panose="05000000000000000000" pitchFamily="2" charset="2"/>
              <a:buChar char="§"/>
              <a:defRPr spc="30" baseline="0">
                <a:latin typeface="Franklin Gothic Demi" panose="020B0703020102020204" pitchFamily="34" charset="0"/>
              </a:defRPr>
            </a:lvl1pPr>
            <a:lvl2pPr marL="685800" indent="-330200">
              <a:buClr>
                <a:srgbClr val="000099"/>
              </a:buClr>
              <a:buSzPct val="110000"/>
              <a:buFont typeface="Wingdings" panose="05000000000000000000" pitchFamily="2" charset="2"/>
              <a:buChar char="§"/>
              <a:defRPr spc="30" baseline="0">
                <a:latin typeface="Franklin Gothic Demi" panose="020B0703020102020204" pitchFamily="34" charset="0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FF2AB637-0861-4597-9337-C17666AC3F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43100" y="1825625"/>
            <a:ext cx="791368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9E3FF38D-38C8-4100-8FB9-50F46659C2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628775"/>
            <a:ext cx="1712913" cy="52292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C1B6C8B2-C4C7-486A-910D-F2754A086D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36513"/>
            <a:ext cx="10583863" cy="3333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029" name="Rectangle 13">
            <a:extLst>
              <a:ext uri="{FF2B5EF4-FFF2-40B4-BE49-F238E27FC236}">
                <a16:creationId xmlns:a16="http://schemas.microsoft.com/office/drawing/2014/main" id="{D0FFAD39-5149-4D70-BEE0-D239BE07F0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620"/>
            <a:ext cx="10583863" cy="22542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C1013373-B2E0-4130-9896-BA338BAFA4C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763" y="1557338"/>
            <a:ext cx="1624013" cy="5300662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C899159A-5CA0-4E2D-AC7C-67BA736B2B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17113" y="6308725"/>
            <a:ext cx="666750" cy="5492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20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0.jp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41.jpe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8.png"/><Relationship Id="rId5" Type="http://schemas.openxmlformats.org/officeDocument/2006/relationships/image" Target="../media/image1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.png"/><Relationship Id="rId11" Type="http://schemas.openxmlformats.org/officeDocument/2006/relationships/image" Target="../media/image50.jpeg"/><Relationship Id="rId5" Type="http://schemas.openxmlformats.org/officeDocument/2006/relationships/image" Target="../media/image1.jpeg"/><Relationship Id="rId10" Type="http://schemas.openxmlformats.org/officeDocument/2006/relationships/image" Target="../media/image9.png"/><Relationship Id="rId4" Type="http://schemas.openxmlformats.org/officeDocument/2006/relationships/image" Target="../media/image49.jpe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52.png"/><Relationship Id="rId5" Type="http://schemas.openxmlformats.org/officeDocument/2006/relationships/image" Target="../media/image1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52.png"/><Relationship Id="rId5" Type="http://schemas.openxmlformats.org/officeDocument/2006/relationships/image" Target="../media/image1.jpe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0.jp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63.jpe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64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64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0.pn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10" Type="http://schemas.openxmlformats.org/officeDocument/2006/relationships/image" Target="../media/image37.jpeg"/><Relationship Id="rId4" Type="http://schemas.microsoft.com/office/2007/relationships/hdphoto" Target="../media/hdphoto5.wdp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64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64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4.jp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64.png"/><Relationship Id="rId5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7.jp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64.png"/><Relationship Id="rId5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jp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78.gif"/><Relationship Id="rId12" Type="http://schemas.openxmlformats.org/officeDocument/2006/relationships/image" Target="../media/image10.png"/><Relationship Id="rId2" Type="http://schemas.openxmlformats.org/officeDocument/2006/relationships/image" Target="../media/image2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4.jpe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jp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4.png"/><Relationship Id="rId5" Type="http://schemas.openxmlformats.org/officeDocument/2006/relationships/image" Target="../media/image29.jpeg"/><Relationship Id="rId4" Type="http://schemas.openxmlformats.org/officeDocument/2006/relationships/image" Target="../media/image28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7.png"/><Relationship Id="rId3" Type="http://schemas.openxmlformats.org/officeDocument/2006/relationships/image" Target="../media/image32.jpg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8.jfif"/><Relationship Id="rId11" Type="http://schemas.openxmlformats.org/officeDocument/2006/relationships/image" Target="../media/image4.png"/><Relationship Id="rId5" Type="http://schemas.openxmlformats.org/officeDocument/2006/relationships/image" Target="../media/image34.jpg"/><Relationship Id="rId15" Type="http://schemas.openxmlformats.org/officeDocument/2006/relationships/image" Target="../media/image37.jpeg"/><Relationship Id="rId10" Type="http://schemas.openxmlformats.org/officeDocument/2006/relationships/image" Target="../media/image3.png"/><Relationship Id="rId4" Type="http://schemas.openxmlformats.org/officeDocument/2006/relationships/image" Target="../media/image33.jpg"/><Relationship Id="rId9" Type="http://schemas.openxmlformats.org/officeDocument/2006/relationships/image" Target="../media/image36.jp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cielo, acqua, esterni, spiaggia&#10;&#10;Descrizione generata automaticamente">
            <a:extLst>
              <a:ext uri="{FF2B5EF4-FFF2-40B4-BE49-F238E27FC236}">
                <a16:creationId xmlns:a16="http://schemas.microsoft.com/office/drawing/2014/main" id="{A2F79622-9295-48AE-8AF6-51AE8091D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92" y="-44624"/>
            <a:ext cx="10583863" cy="6858000"/>
          </a:xfrm>
          <a:prstGeom prst="rect">
            <a:avLst/>
          </a:prstGeom>
        </p:spPr>
      </p:pic>
      <p:pic>
        <p:nvPicPr>
          <p:cNvPr id="3" name="Immagine 2" descr="Immagine che contiene cielo, acqua, esterni, spiaggia&#10;&#10;Descrizione generata automaticamente">
            <a:extLst>
              <a:ext uri="{FF2B5EF4-FFF2-40B4-BE49-F238E27FC236}">
                <a16:creationId xmlns:a16="http://schemas.microsoft.com/office/drawing/2014/main" id="{EA8761A2-E804-4598-B981-CFA40D206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7" y="-1771"/>
            <a:ext cx="10583863" cy="6858000"/>
          </a:xfrm>
          <a:prstGeom prst="rect">
            <a:avLst/>
          </a:prstGeom>
        </p:spPr>
      </p:pic>
      <p:sp>
        <p:nvSpPr>
          <p:cNvPr id="6" name="Rectangle 20">
            <a:extLst>
              <a:ext uri="{FF2B5EF4-FFF2-40B4-BE49-F238E27FC236}">
                <a16:creationId xmlns:a16="http://schemas.microsoft.com/office/drawing/2014/main" id="{36FF40F1-B227-4E06-8D94-F5465C50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8775"/>
            <a:ext cx="1712913" cy="52292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006A9AA-3995-4B81-95C7-CB68705C3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513"/>
            <a:ext cx="10583863" cy="3333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88C4F2D4-EE10-4D24-B66D-618AAF0CA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20"/>
            <a:ext cx="10583863" cy="22542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F77E78C-072C-45F7-A413-77F3DA5E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557338"/>
            <a:ext cx="1624013" cy="5300662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6553465F-C415-4E43-B48C-08A340594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9707" y="6574272"/>
            <a:ext cx="454156" cy="28372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C2F662D-C81A-43E3-8765-C4B3E4393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9388"/>
            <a:ext cx="874713" cy="54086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3269A04-7207-422F-8422-4234C1DE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6752"/>
            <a:ext cx="792163" cy="5661247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D6867792-734B-4B33-AED3-EB5FB305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" y="5722287"/>
            <a:ext cx="16240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61A7376-5267-4924-976E-4B1F99C93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636" y="616518"/>
            <a:ext cx="7919390" cy="144487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BE70DAB-89AB-400F-B8AD-F644E6362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552" y="675205"/>
            <a:ext cx="7919390" cy="144487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C57381F-6DA2-46B3-ABB8-7CC5BC7185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30" r="18176"/>
          <a:stretch/>
        </p:blipFill>
        <p:spPr>
          <a:xfrm>
            <a:off x="1728847" y="1618860"/>
            <a:ext cx="8563763" cy="3589084"/>
          </a:xfrm>
          <a:prstGeom prst="rect">
            <a:avLst/>
          </a:prstGeom>
        </p:spPr>
      </p:pic>
      <p:pic>
        <p:nvPicPr>
          <p:cNvPr id="20" name="Immagine 19" descr="Immagine che contiene testo&#10;&#10;Descrizione generata automaticamente">
            <a:extLst>
              <a:ext uri="{FF2B5EF4-FFF2-40B4-BE49-F238E27FC236}">
                <a16:creationId xmlns:a16="http://schemas.microsoft.com/office/drawing/2014/main" id="{EC3ABEAC-F605-46B1-A038-257E53DB04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83" y="5185489"/>
            <a:ext cx="1079596" cy="1521816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D74283F6-078A-4BC4-A254-5FB642ABA3F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8856989" y="5865247"/>
            <a:ext cx="800373" cy="79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2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10000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6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91000">
              <a:srgbClr val="00B0F0">
                <a:alpha val="21000"/>
              </a:srgbClr>
            </a:gs>
            <a:gs pos="53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AEF1963-5DD8-45A0-B709-AB866FCB1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" r="66038"/>
          <a:stretch/>
        </p:blipFill>
        <p:spPr>
          <a:xfrm rot="885625">
            <a:off x="8231708" y="3454049"/>
            <a:ext cx="2427718" cy="3607498"/>
          </a:xfrm>
          <a:prstGeom prst="rect">
            <a:avLst/>
          </a:prstGeom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AF6703F6-8DFE-40DF-B620-79023DB6DB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15567" y="2024844"/>
            <a:ext cx="7739347" cy="5068888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b="1" dirty="0"/>
              <a:t>Il libro che più mi ha entusiasmato</a:t>
            </a:r>
            <a:br>
              <a:rPr lang="it-IT" altLang="it-IT" b="1" dirty="0"/>
            </a:br>
            <a:r>
              <a:rPr lang="it-IT" altLang="it-IT" sz="2400" dirty="0">
                <a:latin typeface="Franklin Gothic Medium" panose="020B0603020102020204" pitchFamily="34" charset="0"/>
              </a:rPr>
              <a:t>(nel scrivere la tesi sullo sport-educativo …)</a:t>
            </a:r>
            <a:endParaRPr lang="it-IT" altLang="it-IT" dirty="0">
              <a:latin typeface="Franklin Gothic Medium" panose="020B0603020102020204" pitchFamily="34" charset="0"/>
            </a:endParaRPr>
          </a:p>
          <a:p>
            <a:pPr lvl="1"/>
            <a:r>
              <a:rPr lang="it-IT" altLang="it-IT" b="1" dirty="0"/>
              <a:t>Adolescenza e Sport </a:t>
            </a:r>
            <a:r>
              <a:rPr lang="it-IT" altLang="it-IT" dirty="0"/>
              <a:t>[1ª edizione]</a:t>
            </a:r>
          </a:p>
          <a:p>
            <a:pPr lvl="1"/>
            <a:r>
              <a:rPr lang="it-IT" altLang="it-IT" b="1" dirty="0"/>
              <a:t>Sport: Utopia e Alienazione </a:t>
            </a:r>
            <a:r>
              <a:rPr lang="it-IT" altLang="it-IT" dirty="0"/>
              <a:t>{2ª Edizione]</a:t>
            </a:r>
          </a:p>
          <a:p>
            <a:r>
              <a:rPr lang="it-IT" altLang="it-IT" dirty="0"/>
              <a:t>Il libro che ho proiettato </a:t>
            </a:r>
            <a:br>
              <a:rPr lang="it-IT" altLang="it-IT" dirty="0"/>
            </a:br>
            <a:r>
              <a:rPr lang="it-IT" altLang="it-IT" sz="2400" dirty="0">
                <a:latin typeface="Franklin Gothic Medium" panose="020B0603020102020204" pitchFamily="34" charset="0"/>
              </a:rPr>
              <a:t>(raccolta di interviste)</a:t>
            </a:r>
          </a:p>
          <a:p>
            <a:r>
              <a:rPr lang="it-IT" altLang="it-IT" b="1" dirty="0"/>
              <a:t>Come PGS abbiamo:</a:t>
            </a:r>
          </a:p>
          <a:p>
            <a:pPr lvl="1"/>
            <a:r>
              <a:rPr lang="it-IT" altLang="it-IT" b="1" dirty="0"/>
              <a:t>Nell’archivio di </a:t>
            </a:r>
            <a:r>
              <a:rPr lang="it-IT" altLang="it-IT" b="1" dirty="0" err="1"/>
              <a:t>Juvenilia</a:t>
            </a:r>
            <a:r>
              <a:rPr lang="it-IT" altLang="it-IT" b="1" dirty="0"/>
              <a:t> </a:t>
            </a:r>
            <a:r>
              <a:rPr lang="it-IT" altLang="it-IT" dirty="0"/>
              <a:t>(rivista delle </a:t>
            </a:r>
            <a:r>
              <a:rPr lang="it-IT" altLang="it-IT" dirty="0">
                <a:ln w="12700">
                  <a:solidFill>
                    <a:schemeClr val="bg1"/>
                  </a:solidFill>
                </a:ln>
              </a:rPr>
              <a:t>PGS)</a:t>
            </a:r>
            <a:br>
              <a:rPr lang="it-IT" altLang="it-IT" b="1" dirty="0"/>
            </a:br>
            <a:r>
              <a:rPr lang="it-IT" altLang="it-IT" b="1" dirty="0"/>
              <a:t>gli articolo di Don Gino e don Maggi</a:t>
            </a:r>
          </a:p>
          <a:p>
            <a:pPr lvl="1"/>
            <a:r>
              <a:rPr lang="it-IT" altLang="it-IT" b="1" dirty="0"/>
              <a:t>L’intervento di Don Juan Vecchi </a:t>
            </a:r>
            <a:br>
              <a:rPr lang="it-IT" altLang="it-IT" b="1" dirty="0"/>
            </a:br>
            <a:r>
              <a:rPr lang="it-IT" altLang="it-IT" b="1" dirty="0"/>
              <a:t>alla assemblea Nazionale</a:t>
            </a:r>
          </a:p>
          <a:p>
            <a:endParaRPr lang="it-IT" altLang="it-IT" b="1" dirty="0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AA46CB7-7C29-451B-9E3D-BDBAF520E5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919621E-8D01-465A-B873-330DCC632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424FCE6-9990-78CB-DCB0-7A2A8D50E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428" y="404664"/>
            <a:ext cx="5438103" cy="938865"/>
          </a:xfrm>
          <a:prstGeom prst="rect">
            <a:avLst/>
          </a:prstGeom>
        </p:spPr>
      </p:pic>
      <p:pic>
        <p:nvPicPr>
          <p:cNvPr id="3074" name="Picture 2" descr="vittorio peri - AbeBooks">
            <a:extLst>
              <a:ext uri="{FF2B5EF4-FFF2-40B4-BE49-F238E27FC236}">
                <a16:creationId xmlns:a16="http://schemas.microsoft.com/office/drawing/2014/main" id="{1DE9CEFF-7E90-333C-B628-81694FF62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3671">
            <a:off x="8201193" y="172059"/>
            <a:ext cx="2250316" cy="327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039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8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8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00"/>
                            </p:stCondLst>
                            <p:childTnLst>
                              <p:par>
                                <p:cTn id="33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2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400"/>
                            </p:stCondLst>
                            <p:childTnLst>
                              <p:par>
                                <p:cTn id="37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1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2200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CC00">
                <a:alpha val="71000"/>
              </a:srgbClr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8761A2-E804-4598-B981-CFA40D206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b="6814"/>
          <a:stretch/>
        </p:blipFill>
        <p:spPr>
          <a:xfrm>
            <a:off x="-4763" y="-53094"/>
            <a:ext cx="10609057" cy="6858000"/>
          </a:xfrm>
          <a:prstGeom prst="rect">
            <a:avLst/>
          </a:prstGeom>
        </p:spPr>
      </p:pic>
      <p:sp>
        <p:nvSpPr>
          <p:cNvPr id="10" name="Rectangle 18">
            <a:extLst>
              <a:ext uri="{FF2B5EF4-FFF2-40B4-BE49-F238E27FC236}">
                <a16:creationId xmlns:a16="http://schemas.microsoft.com/office/drawing/2014/main" id="{6553465F-C415-4E43-B48C-08A340594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113" y="6308725"/>
            <a:ext cx="666750" cy="5492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36FF40F1-B227-4E06-8D94-F5465C50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8775"/>
            <a:ext cx="1712913" cy="52292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006A9AA-3995-4B81-95C7-CB68705C3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513"/>
            <a:ext cx="10583863" cy="3333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88C4F2D4-EE10-4D24-B66D-618AAF0CA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20"/>
            <a:ext cx="10583863" cy="22542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F77E78C-072C-45F7-A413-77F3DA5E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557338"/>
            <a:ext cx="1624013" cy="5300662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C2F662D-C81A-43E3-8765-C4B3E4393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9388"/>
            <a:ext cx="874713" cy="54086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3269A04-7207-422F-8422-4234C1DE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6752"/>
            <a:ext cx="792163" cy="5661247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D6867792-734B-4B33-AED3-EB5FB305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" y="5722287"/>
            <a:ext cx="16240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BB0B98A-FA9B-48E1-84CA-DCD1397C64A6}"/>
              </a:ext>
            </a:extLst>
          </p:cNvPr>
          <p:cNvSpPr txBox="1"/>
          <p:nvPr/>
        </p:nvSpPr>
        <p:spPr>
          <a:xfrm>
            <a:off x="10980563" y="3962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B61A7376-5267-4924-976E-4B1F99C93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636" y="616518"/>
            <a:ext cx="7919390" cy="144487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BE70DAB-89AB-400F-B8AD-F644E6362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904" y="566348"/>
            <a:ext cx="7919390" cy="144487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0097DDF-27E6-4DDD-B3CF-B2DA6577A3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30" r="18176"/>
          <a:stretch/>
        </p:blipFill>
        <p:spPr>
          <a:xfrm rot="504347">
            <a:off x="2321422" y="5019815"/>
            <a:ext cx="6011356" cy="2519367"/>
          </a:xfrm>
          <a:prstGeom prst="rect">
            <a:avLst/>
          </a:prstGeom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06368B3F-CAC5-DA40-BD5C-F8B3DC006D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88" y="4647125"/>
            <a:ext cx="1584963" cy="2234189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D595541C-EA15-5F0A-DCE9-D2B5E69A403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8484874" y="5569108"/>
            <a:ext cx="925608" cy="917856"/>
          </a:xfrm>
          <a:prstGeom prst="rect">
            <a:avLst/>
          </a:prstGeom>
        </p:spPr>
      </p:pic>
      <p:pic>
        <p:nvPicPr>
          <p:cNvPr id="4098" name="Picture 2" descr="Tutto è preghiera... Se si vuole libro di Peri Vittorio">
            <a:extLst>
              <a:ext uri="{FF2B5EF4-FFF2-40B4-BE49-F238E27FC236}">
                <a16:creationId xmlns:a16="http://schemas.microsoft.com/office/drawing/2014/main" id="{C35DA0D0-18E7-B29A-BB50-02587009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304">
            <a:off x="640603" y="2090544"/>
            <a:ext cx="200025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E8A5A12-A025-0BDA-F404-06B8715F7D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573" y="3311727"/>
            <a:ext cx="9403912" cy="254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12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2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10000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6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7000">
              <a:srgbClr val="FFCC00">
                <a:alpha val="71000"/>
              </a:srgbClr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A9595B14-D5F9-4670-9BCA-574BADC35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09" y="1301774"/>
            <a:ext cx="2950154" cy="41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finali calcio 047">
            <a:extLst>
              <a:ext uri="{FF2B5EF4-FFF2-40B4-BE49-F238E27FC236}">
                <a16:creationId xmlns:a16="http://schemas.microsoft.com/office/drawing/2014/main" id="{1B7C4B5A-9F5A-4628-B944-4E782C842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-1"/>
          <a:stretch/>
        </p:blipFill>
        <p:spPr bwMode="auto">
          <a:xfrm rot="816890">
            <a:off x="6776071" y="4047054"/>
            <a:ext cx="3810793" cy="255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News - Atletica85">
            <a:extLst>
              <a:ext uri="{FF2B5EF4-FFF2-40B4-BE49-F238E27FC236}">
                <a16:creationId xmlns:a16="http://schemas.microsoft.com/office/drawing/2014/main" id="{79146EB5-AB6A-4024-88E0-051E33E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56" y="1736812"/>
            <a:ext cx="2697881" cy="265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393909C2-099E-4A93-84C0-DCECE8A0F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2776">
            <a:off x="4758333" y="1668533"/>
            <a:ext cx="2697881" cy="164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A17FEE3A-AC2D-498B-9C24-98582F2D9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/>
          <a:stretch/>
        </p:blipFill>
        <p:spPr bwMode="auto">
          <a:xfrm>
            <a:off x="1902395" y="3678876"/>
            <a:ext cx="5220220" cy="3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interni, pavimento, soffitto, persona&#10;&#10;Descrizione generata automaticamente">
            <a:extLst>
              <a:ext uri="{FF2B5EF4-FFF2-40B4-BE49-F238E27FC236}">
                <a16:creationId xmlns:a16="http://schemas.microsoft.com/office/drawing/2014/main" id="{1AB643D8-844C-4240-9D6C-34168C42F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76" y="1323039"/>
            <a:ext cx="4895887" cy="271486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43D448D-3A60-8376-D237-16D7EA372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16668">
            <a:off x="-93951" y="-225630"/>
            <a:ext cx="7676801" cy="208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2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1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1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1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1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7000">
              <a:srgbClr val="FFCC00">
                <a:alpha val="71000"/>
              </a:srgbClr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769" l="17103" r="84642">
                        <a14:foregroundMark x1="26178" y1="84154" x2="54363" y2="85154"/>
                        <a14:foregroundMark x1="54363" y1="85154" x2="75567" y2="71308"/>
                        <a14:foregroundMark x1="75567" y1="71308" x2="74258" y2="64308"/>
                        <a14:foregroundMark x1="72775" y1="62615" x2="84729" y2="67385"/>
                        <a14:foregroundMark x1="74607" y1="70769" x2="78796" y2="66615"/>
                        <a14:foregroundMark x1="67888" y1="67538" x2="76091" y2="65538"/>
                        <a14:foregroundMark x1="71204" y1="62846" x2="72862" y2="68615"/>
                        <a14:foregroundMark x1="76440" y1="68077" x2="76440" y2="68077"/>
                        <a14:foregroundMark x1="74258" y1="67846" x2="74258" y2="67846"/>
                        <a14:foregroundMark x1="30017" y1="89692" x2="30017" y2="89692"/>
                        <a14:foregroundMark x1="30105" y1="87923" x2="29668" y2="90769"/>
                        <a14:foregroundMark x1="78185" y1="66846" x2="75044" y2="66462"/>
                        <a14:foregroundMark x1="61169" y1="58692" x2="66318" y2="63769"/>
                        <a14:foregroundMark x1="70768" y1="69308" x2="61518" y2="85000"/>
                        <a14:foregroundMark x1="60122" y1="82308" x2="50960" y2="82462"/>
                        <a14:foregroundMark x1="26963" y1="66077" x2="31065" y2="67846"/>
                        <a14:foregroundMark x1="31065" y1="68385" x2="30105" y2="68077"/>
                        <a14:foregroundMark x1="28883" y1="68385" x2="28883" y2="68385"/>
                        <a14:foregroundMark x1="27138" y1="38692" x2="27138" y2="38692"/>
                        <a14:foregroundMark x1="26527" y1="33077" x2="29843" y2="46077"/>
                        <a14:foregroundMark x1="21902" y1="23308" x2="28621" y2="36154"/>
                        <a14:foregroundMark x1="23735" y1="16000" x2="36998" y2="33769"/>
                        <a14:foregroundMark x1="27225" y1="12923" x2="40663" y2="31231"/>
                        <a14:foregroundMark x1="31850" y1="10231" x2="45986" y2="30000"/>
                        <a14:foregroundMark x1="47818" y1="21923" x2="52705" y2="34538"/>
                        <a14:foregroundMark x1="52792" y1="22769" x2="52356" y2="27462"/>
                        <a14:foregroundMark x1="51571" y1="21154" x2="52967" y2="25538"/>
                        <a14:foregroundMark x1="21902" y1="42462" x2="26614" y2="64462"/>
                        <a14:foregroundMark x1="20070" y1="47154" x2="27836" y2="65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2515"/>
          <a:stretch/>
        </p:blipFill>
        <p:spPr>
          <a:xfrm flipH="1">
            <a:off x="5419487" y="5241486"/>
            <a:ext cx="1367705" cy="1987659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6DBF430-FFBC-4AA9-926C-7F7AA8E6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6505B46-97C3-B880-4292-86D5DD39A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16668">
            <a:off x="15733" y="-336962"/>
            <a:ext cx="7669547" cy="2078447"/>
          </a:xfrm>
          <a:prstGeom prst="rect">
            <a:avLst/>
          </a:prstGeom>
        </p:spPr>
      </p:pic>
      <p:grpSp>
        <p:nvGrpSpPr>
          <p:cNvPr id="41" name="Gruppo 40">
            <a:extLst>
              <a:ext uri="{FF2B5EF4-FFF2-40B4-BE49-F238E27FC236}">
                <a16:creationId xmlns:a16="http://schemas.microsoft.com/office/drawing/2014/main" id="{E0461E87-C32D-4242-BC30-AB37D00CCE2F}"/>
              </a:ext>
            </a:extLst>
          </p:cNvPr>
          <p:cNvGrpSpPr/>
          <p:nvPr/>
        </p:nvGrpSpPr>
        <p:grpSpPr>
          <a:xfrm>
            <a:off x="1261474" y="2611696"/>
            <a:ext cx="3083811" cy="1622041"/>
            <a:chOff x="1441869" y="1761645"/>
            <a:chExt cx="3083811" cy="1622041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9E859B6-5705-B228-2098-F9FE2E5FA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2274259" y="1761645"/>
              <a:ext cx="1116124" cy="1622041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F9A393D-14F0-4A47-BF01-6681162FB231}"/>
                </a:ext>
              </a:extLst>
            </p:cNvPr>
            <p:cNvSpPr txBox="1"/>
            <p:nvPr/>
          </p:nvSpPr>
          <p:spPr>
            <a:xfrm rot="21065182">
              <a:off x="1441869" y="2891162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0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Ringraziamento</a:t>
              </a:r>
              <a:endParaRPr lang="it-IT" sz="240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3DFFD275-B408-4E17-8BD9-F6C4FDFD2A11}"/>
              </a:ext>
            </a:extLst>
          </p:cNvPr>
          <p:cNvGrpSpPr/>
          <p:nvPr/>
        </p:nvGrpSpPr>
        <p:grpSpPr>
          <a:xfrm>
            <a:off x="4997820" y="1538861"/>
            <a:ext cx="3083811" cy="1625140"/>
            <a:chOff x="4888368" y="1744615"/>
            <a:chExt cx="3083811" cy="1625140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0960E2C-1769-5058-54EE-8E609151C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5638401" y="1744615"/>
              <a:ext cx="1116124" cy="1622041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C24B622-D1B9-4D95-970D-9509C7FDA4A3}"/>
                </a:ext>
              </a:extLst>
            </p:cNvPr>
            <p:cNvSpPr txBox="1"/>
            <p:nvPr/>
          </p:nvSpPr>
          <p:spPr>
            <a:xfrm rot="21065182">
              <a:off x="4888368" y="2908090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0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R. Perdono</a:t>
              </a:r>
              <a:endParaRPr lang="it-IT" sz="240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B0A3B20A-A940-242F-9238-2EE573E6062F}"/>
              </a:ext>
            </a:extLst>
          </p:cNvPr>
          <p:cNvGrpSpPr/>
          <p:nvPr/>
        </p:nvGrpSpPr>
        <p:grpSpPr>
          <a:xfrm>
            <a:off x="8411875" y="2869526"/>
            <a:ext cx="3083811" cy="1622041"/>
            <a:chOff x="6541080" y="2794858"/>
            <a:chExt cx="3083811" cy="1622041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56DE18CA-357F-EA82-7B2F-5794D62B4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7375426" y="2794858"/>
              <a:ext cx="1116124" cy="1622041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74ED25B-DC70-0B9C-9867-D645BA622160}"/>
                </a:ext>
              </a:extLst>
            </p:cNvPr>
            <p:cNvSpPr txBox="1"/>
            <p:nvPr/>
          </p:nvSpPr>
          <p:spPr>
            <a:xfrm rot="21065182">
              <a:off x="6541080" y="3825589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0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R. Aiuto</a:t>
              </a:r>
              <a:endParaRPr lang="it-IT" sz="240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13748630-337D-2BB6-56CD-11F6126B6776}"/>
              </a:ext>
            </a:extLst>
          </p:cNvPr>
          <p:cNvGrpSpPr/>
          <p:nvPr/>
        </p:nvGrpSpPr>
        <p:grpSpPr>
          <a:xfrm>
            <a:off x="7044307" y="1847525"/>
            <a:ext cx="3083811" cy="1622041"/>
            <a:chOff x="3142576" y="2809108"/>
            <a:chExt cx="3083811" cy="1622041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26056290-0609-4B3E-6ADE-5848FE2F2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3898143" y="2809108"/>
              <a:ext cx="1116124" cy="1622041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921F444D-F6F3-13CF-3888-D943923F7127}"/>
                </a:ext>
              </a:extLst>
            </p:cNvPr>
            <p:cNvSpPr txBox="1"/>
            <p:nvPr/>
          </p:nvSpPr>
          <p:spPr>
            <a:xfrm rot="21065182">
              <a:off x="3142576" y="3740120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0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R. Intercessione</a:t>
              </a:r>
              <a:endParaRPr lang="it-IT" sz="240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756893B8-A91E-8B41-5BCF-F23B8CE5B42D}"/>
              </a:ext>
            </a:extLst>
          </p:cNvPr>
          <p:cNvGrpSpPr/>
          <p:nvPr/>
        </p:nvGrpSpPr>
        <p:grpSpPr>
          <a:xfrm>
            <a:off x="3173578" y="1757113"/>
            <a:ext cx="2660459" cy="1657566"/>
            <a:chOff x="8371999" y="1748180"/>
            <a:chExt cx="2660459" cy="1657566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17DF43A-9062-B77A-53AE-3FCDA2B31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9048928" y="1748180"/>
              <a:ext cx="1116124" cy="1622041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EFE70D57-B100-69FF-2F51-B2027D6D9D75}"/>
                </a:ext>
              </a:extLst>
            </p:cNvPr>
            <p:cNvSpPr txBox="1"/>
            <p:nvPr/>
          </p:nvSpPr>
          <p:spPr>
            <a:xfrm rot="21065182">
              <a:off x="8371999" y="2944081"/>
              <a:ext cx="26604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0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Offerta</a:t>
              </a:r>
              <a:endParaRPr lang="it-IT" sz="240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2DAE7113-62ED-F3BE-25B1-E29AE6C5331F}"/>
              </a:ext>
            </a:extLst>
          </p:cNvPr>
          <p:cNvGrpSpPr/>
          <p:nvPr/>
        </p:nvGrpSpPr>
        <p:grpSpPr>
          <a:xfrm>
            <a:off x="2069436" y="3972045"/>
            <a:ext cx="3083811" cy="1622041"/>
            <a:chOff x="3000919" y="4859238"/>
            <a:chExt cx="3083811" cy="1622041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4BD6D04C-68C9-2D27-5D74-2E07C142F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3955604" y="4859238"/>
              <a:ext cx="1116124" cy="1622041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E595C2D-FC58-85B2-B62F-0C579CC79028}"/>
                </a:ext>
              </a:extLst>
            </p:cNvPr>
            <p:cNvSpPr txBox="1"/>
            <p:nvPr/>
          </p:nvSpPr>
          <p:spPr>
            <a:xfrm rot="21065182">
              <a:off x="3000919" y="5897847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0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Adorazione</a:t>
              </a:r>
              <a:endParaRPr lang="it-IT" sz="240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1D296757-EACE-288F-6E83-5426DE24B016}"/>
              </a:ext>
            </a:extLst>
          </p:cNvPr>
          <p:cNvGrpSpPr/>
          <p:nvPr/>
        </p:nvGrpSpPr>
        <p:grpSpPr>
          <a:xfrm>
            <a:off x="7044286" y="3986476"/>
            <a:ext cx="3083811" cy="1652171"/>
            <a:chOff x="1068198" y="3839767"/>
            <a:chExt cx="3083811" cy="1652171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3DC28D17-1928-981B-619C-FFD3922D4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2081207" y="3839767"/>
              <a:ext cx="1116124" cy="1622041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E7E953C-FC64-FE4D-F91F-462FD4C97DAF}"/>
                </a:ext>
              </a:extLst>
            </p:cNvPr>
            <p:cNvSpPr txBox="1"/>
            <p:nvPr/>
          </p:nvSpPr>
          <p:spPr>
            <a:xfrm rot="21065182">
              <a:off x="1068198" y="5030273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0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Ascolto</a:t>
              </a:r>
              <a:endParaRPr lang="it-IT" sz="240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5ED36276-B7AF-A70A-4048-7545D7E38C8E}"/>
              </a:ext>
            </a:extLst>
          </p:cNvPr>
          <p:cNvGrpSpPr/>
          <p:nvPr/>
        </p:nvGrpSpPr>
        <p:grpSpPr>
          <a:xfrm>
            <a:off x="5775780" y="4976666"/>
            <a:ext cx="3083811" cy="1622041"/>
            <a:chOff x="6406499" y="4919305"/>
            <a:chExt cx="3083811" cy="1622041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602F2DB9-F54B-6EC7-AB2E-9AB8D7DAE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7271790" y="4919305"/>
              <a:ext cx="1116124" cy="1622041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7F7A00D-5A0A-637B-2887-2865639920D6}"/>
                </a:ext>
              </a:extLst>
            </p:cNvPr>
            <p:cNvSpPr txBox="1"/>
            <p:nvPr/>
          </p:nvSpPr>
          <p:spPr>
            <a:xfrm rot="21065182">
              <a:off x="6406499" y="5982862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0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PGS</a:t>
              </a:r>
              <a:endParaRPr lang="it-IT" sz="240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0C8AF01A-DDCD-6CD6-7396-E4F300CDD89A}"/>
              </a:ext>
            </a:extLst>
          </p:cNvPr>
          <p:cNvGrpSpPr/>
          <p:nvPr/>
        </p:nvGrpSpPr>
        <p:grpSpPr>
          <a:xfrm>
            <a:off x="4702445" y="3304263"/>
            <a:ext cx="3083811" cy="1622041"/>
            <a:chOff x="4742755" y="3896795"/>
            <a:chExt cx="3083811" cy="1622041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8FCA2B82-F787-84FF-5185-6C56170BA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5638249" y="3896795"/>
              <a:ext cx="1116124" cy="1622041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0261221-4F8D-A893-635A-ACBFF61AC768}"/>
                </a:ext>
              </a:extLst>
            </p:cNvPr>
            <p:cNvSpPr txBox="1"/>
            <p:nvPr/>
          </p:nvSpPr>
          <p:spPr>
            <a:xfrm rot="21065182">
              <a:off x="4742755" y="4910129"/>
              <a:ext cx="30838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0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Meditazione</a:t>
              </a:r>
              <a:endParaRPr lang="it-IT" sz="240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9270485D-E1F4-1E4A-BE53-7466D2B22C4E}"/>
              </a:ext>
            </a:extLst>
          </p:cNvPr>
          <p:cNvGrpSpPr/>
          <p:nvPr/>
        </p:nvGrpSpPr>
        <p:grpSpPr>
          <a:xfrm>
            <a:off x="3611341" y="4943009"/>
            <a:ext cx="2579486" cy="1622041"/>
            <a:chOff x="8217712" y="3880876"/>
            <a:chExt cx="2579486" cy="1622041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4B96FC7D-CD99-B3ED-A624-DF5BC65FF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8919190" y="3880876"/>
              <a:ext cx="1116124" cy="1622041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15F9E2B6-23A1-F3D1-C464-4E05FC0E74A2}"/>
                </a:ext>
              </a:extLst>
            </p:cNvPr>
            <p:cNvSpPr txBox="1"/>
            <p:nvPr/>
          </p:nvSpPr>
          <p:spPr>
            <a:xfrm rot="21065182">
              <a:off x="8217712" y="4991202"/>
              <a:ext cx="25794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0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Compagnia</a:t>
              </a:r>
              <a:endParaRPr lang="it-IT" sz="240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1DCC76A1-8765-4982-B3BD-46FDDBE04511}"/>
              </a:ext>
            </a:extLst>
          </p:cNvPr>
          <p:cNvSpPr/>
          <p:nvPr/>
        </p:nvSpPr>
        <p:spPr>
          <a:xfrm>
            <a:off x="2015567" y="1209780"/>
            <a:ext cx="8208913" cy="38504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F6703F6-8DFE-40DF-B620-79023DB6DB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81847" y="1160748"/>
            <a:ext cx="8149393" cy="46805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it-IT" altLang="it-IT" b="1" dirty="0">
                <a:ln w="19050">
                  <a:solidFill>
                    <a:srgbClr val="FF0000"/>
                  </a:solidFill>
                </a:ln>
                <a:gradFill>
                  <a:gsLst>
                    <a:gs pos="87000">
                      <a:srgbClr val="00B0F0"/>
                    </a:gs>
                    <a:gs pos="45000">
                      <a:schemeClr val="bg1"/>
                    </a:gs>
                  </a:gsLst>
                  <a:lin ang="5400000" scaled="0"/>
                </a:gradFill>
                <a:effectLst>
                  <a:glow rad="1270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</a:rPr>
              <a:t>   Preghiera dello Sportivo è essenzialmente di:</a:t>
            </a:r>
          </a:p>
          <a:p>
            <a:pPr marL="0" indent="0">
              <a:buNone/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59003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9939" grpId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7000">
              <a:srgbClr val="FFCC00">
                <a:alpha val="71000"/>
              </a:srgbClr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DCC76A1-8765-4982-B3BD-46FDDBE04511}"/>
              </a:ext>
            </a:extLst>
          </p:cNvPr>
          <p:cNvSpPr/>
          <p:nvPr/>
        </p:nvSpPr>
        <p:spPr>
          <a:xfrm>
            <a:off x="1985701" y="1628800"/>
            <a:ext cx="8598161" cy="359768"/>
          </a:xfrm>
          <a:prstGeom prst="rect">
            <a:avLst/>
          </a:prstGeom>
          <a:solidFill>
            <a:srgbClr val="FEFE0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6035B0A-0B5E-49CE-8F8E-3C8277F7956B}"/>
              </a:ext>
            </a:extLst>
          </p:cNvPr>
          <p:cNvSpPr/>
          <p:nvPr/>
        </p:nvSpPr>
        <p:spPr>
          <a:xfrm>
            <a:off x="1907555" y="6165304"/>
            <a:ext cx="8208912" cy="46805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F6703F6-8DFE-40DF-B620-79023DB6DB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7555" y="1542098"/>
            <a:ext cx="8506216" cy="52578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it-IT" altLang="it-IT" b="1" dirty="0">
                <a:solidFill>
                  <a:srgbClr val="C00000"/>
                </a:solidFill>
              </a:rPr>
              <a:t>   Preghiera dello Sportivo è essenzialmente di:</a:t>
            </a:r>
          </a:p>
          <a:p>
            <a:pPr marL="625475" indent="-357188">
              <a:lnSpc>
                <a:spcPct val="70000"/>
              </a:lnSpc>
              <a:tabLst>
                <a:tab pos="8164513" algn="r"/>
              </a:tabLst>
            </a:pPr>
            <a:r>
              <a:rPr lang="it-IT" altLang="it-IT" b="1" dirty="0"/>
              <a:t>Ringraziamento	</a:t>
            </a:r>
            <a:r>
              <a:rPr lang="it-IT" altLang="it-IT" dirty="0">
                <a:solidFill>
                  <a:srgbClr val="FF0000"/>
                </a:solidFill>
              </a:rPr>
              <a:t>(R) </a:t>
            </a:r>
            <a:r>
              <a:rPr lang="it-IT" altLang="it-IT" b="1" dirty="0">
                <a:solidFill>
                  <a:srgbClr val="FF0000"/>
                </a:solidFill>
              </a:rPr>
              <a:t>[Grazie]</a:t>
            </a:r>
          </a:p>
          <a:p>
            <a:pPr marL="625475" indent="-357188">
              <a:lnSpc>
                <a:spcPct val="70000"/>
              </a:lnSpc>
              <a:tabLst>
                <a:tab pos="8164513" algn="r"/>
              </a:tabLst>
            </a:pPr>
            <a:r>
              <a:rPr lang="it-IT" altLang="it-IT" b="1" dirty="0"/>
              <a:t>Richiesta di perdono	</a:t>
            </a:r>
            <a:r>
              <a:rPr lang="it-IT" altLang="it-IT" dirty="0">
                <a:solidFill>
                  <a:srgbClr val="000099"/>
                </a:solidFill>
              </a:rPr>
              <a:t>(R) </a:t>
            </a:r>
            <a:r>
              <a:rPr lang="it-IT" altLang="it-IT" b="1" dirty="0">
                <a:solidFill>
                  <a:srgbClr val="000099"/>
                </a:solidFill>
              </a:rPr>
              <a:t>[Scusa]</a:t>
            </a:r>
          </a:p>
          <a:p>
            <a:pPr marL="625475" indent="-357188">
              <a:lnSpc>
                <a:spcPct val="70000"/>
              </a:lnSpc>
              <a:tabLst>
                <a:tab pos="8164513" algn="r"/>
              </a:tabLst>
            </a:pPr>
            <a:r>
              <a:rPr lang="it-IT" altLang="it-IT" b="1" dirty="0"/>
              <a:t>Richiesta di aiuto 	</a:t>
            </a:r>
            <a:r>
              <a:rPr lang="it-IT" altLang="it-IT" dirty="0">
                <a:solidFill>
                  <a:srgbClr val="008000"/>
                </a:solidFill>
              </a:rPr>
              <a:t>(autocontrollo)</a:t>
            </a:r>
          </a:p>
          <a:p>
            <a:pPr marL="625475" indent="-357188">
              <a:lnSpc>
                <a:spcPct val="70000"/>
              </a:lnSpc>
              <a:tabLst>
                <a:tab pos="8164513" algn="r"/>
              </a:tabLst>
            </a:pPr>
            <a:r>
              <a:rPr lang="it-IT" altLang="it-IT" b="1" dirty="0"/>
              <a:t>Richiesta di Intercessione 	</a:t>
            </a:r>
            <a:r>
              <a:rPr lang="it-IT" altLang="it-IT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( ti prego per)</a:t>
            </a:r>
          </a:p>
          <a:p>
            <a:pPr marL="725487" lvl="1" indent="0">
              <a:lnSpc>
                <a:spcPct val="70000"/>
              </a:lnSpc>
              <a:buNone/>
              <a:tabLst>
                <a:tab pos="8164513" algn="r"/>
              </a:tabLst>
            </a:pPr>
            <a:r>
              <a:rPr lang="it-IT" altLang="it-IT" b="1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… senti facciamo così: io prego per Te Tu per …</a:t>
            </a:r>
          </a:p>
          <a:p>
            <a:pPr marL="625475" indent="-357188">
              <a:lnSpc>
                <a:spcPct val="70000"/>
              </a:lnSpc>
              <a:tabLst>
                <a:tab pos="8164513" algn="r"/>
              </a:tabLst>
            </a:pPr>
            <a:r>
              <a:rPr lang="it-IT" altLang="it-IT" b="1" dirty="0"/>
              <a:t>Lode il Signore	</a:t>
            </a:r>
            <a:r>
              <a:rPr lang="it-IT" altLang="it-IT" dirty="0">
                <a:solidFill>
                  <a:srgbClr val="C00000"/>
                </a:solidFill>
              </a:rPr>
              <a:t>(Alleluia… [Africa])</a:t>
            </a:r>
          </a:p>
          <a:p>
            <a:pPr marL="625475" indent="-357188">
              <a:lnSpc>
                <a:spcPct val="70000"/>
              </a:lnSpc>
              <a:tabLst>
                <a:tab pos="8164513" algn="r"/>
              </a:tabLst>
            </a:pPr>
            <a:r>
              <a:rPr lang="it-IT" altLang="it-IT" b="1" dirty="0"/>
              <a:t>Offerta</a:t>
            </a:r>
            <a:r>
              <a:rPr lang="it-IT" altLang="it-IT" dirty="0"/>
              <a:t>	</a:t>
            </a:r>
            <a:r>
              <a:rPr lang="it-IT" altLang="it-IT" dirty="0">
                <a:solidFill>
                  <a:srgbClr val="7030A0"/>
                </a:solidFill>
              </a:rPr>
              <a:t>(impegno/sforzi/difficoltà)</a:t>
            </a:r>
          </a:p>
          <a:p>
            <a:pPr marL="625475" indent="-357188">
              <a:lnSpc>
                <a:spcPct val="70000"/>
              </a:lnSpc>
              <a:tabLst>
                <a:tab pos="8164513" algn="r"/>
              </a:tabLst>
            </a:pPr>
            <a:r>
              <a:rPr lang="it-IT" altLang="it-IT" b="1" dirty="0"/>
              <a:t>Ascolto e Meditazione	</a:t>
            </a:r>
            <a:r>
              <a:rPr lang="it-IT" altLang="it-IT" dirty="0">
                <a:solidFill>
                  <a:srgbClr val="002060"/>
                </a:solidFill>
              </a:rPr>
              <a:t>(nuove suggestioni)</a:t>
            </a:r>
          </a:p>
          <a:p>
            <a:pPr marL="625475" indent="-357188">
              <a:lnSpc>
                <a:spcPct val="70000"/>
              </a:lnSpc>
              <a:tabLst>
                <a:tab pos="8164513" algn="r"/>
              </a:tabLst>
            </a:pPr>
            <a:r>
              <a:rPr lang="it-IT" altLang="it-IT" b="1" dirty="0"/>
              <a:t>Adorazione </a:t>
            </a:r>
            <a:r>
              <a:rPr lang="it-IT" altLang="it-IT" sz="2000" b="1" dirty="0"/>
              <a:t>| Contemplazione   	</a:t>
            </a:r>
            <a:r>
              <a:rPr lang="it-IT" altLang="it-IT" spc="-150" dirty="0">
                <a:solidFill>
                  <a:srgbClr val="C00000"/>
                </a:solidFill>
              </a:rPr>
              <a:t>(non è da tutti </a:t>
            </a:r>
            <a:r>
              <a:rPr lang="it-IT" altLang="it-IT" sz="2400" spc="-150" dirty="0">
                <a:solidFill>
                  <a:srgbClr val="C00000"/>
                </a:solidFill>
              </a:rPr>
              <a:t>[Tabor])</a:t>
            </a:r>
            <a:endParaRPr lang="it-IT" altLang="it-IT" sz="2000" spc="-150" dirty="0">
              <a:solidFill>
                <a:srgbClr val="C00000"/>
              </a:solidFill>
            </a:endParaRPr>
          </a:p>
          <a:p>
            <a:pPr marL="625475" indent="-357188">
              <a:lnSpc>
                <a:spcPct val="70000"/>
              </a:lnSpc>
              <a:tabLst>
                <a:tab pos="8164513" algn="r"/>
              </a:tabLst>
            </a:pPr>
            <a:r>
              <a:rPr lang="it-IT" altLang="it-IT" sz="3200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PGS</a:t>
            </a:r>
            <a:r>
              <a:rPr lang="it-IT" altLang="it-IT" dirty="0"/>
              <a:t> =&gt;</a:t>
            </a:r>
            <a:r>
              <a:rPr lang="it-IT" altLang="it-IT" sz="2000" dirty="0"/>
              <a:t>  </a:t>
            </a:r>
            <a:r>
              <a:rPr lang="it-IT" altLang="it-IT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P</a:t>
            </a:r>
            <a:r>
              <a:rPr lang="it-IT" altLang="it-IT" dirty="0"/>
              <a:t>reghiera </a:t>
            </a:r>
            <a:r>
              <a:rPr lang="it-IT" altLang="it-IT" sz="2000" dirty="0"/>
              <a:t>►</a:t>
            </a:r>
            <a:r>
              <a:rPr lang="it-IT" altLang="it-IT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G</a:t>
            </a:r>
            <a:r>
              <a:rPr lang="it-IT" altLang="it-IT" dirty="0"/>
              <a:t>iornaliera </a:t>
            </a:r>
            <a:r>
              <a:rPr lang="it-IT" altLang="it-IT" sz="2000" dirty="0"/>
              <a:t>►</a:t>
            </a:r>
            <a:r>
              <a:rPr lang="it-IT" altLang="it-IT" dirty="0"/>
              <a:t> </a:t>
            </a:r>
            <a:r>
              <a:rPr lang="it-IT" altLang="it-IT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S</a:t>
            </a:r>
            <a:r>
              <a:rPr lang="it-IT" altLang="it-IT" dirty="0"/>
              <a:t>ettimanale</a:t>
            </a:r>
          </a:p>
          <a:p>
            <a:pPr marL="266700" indent="-266700">
              <a:lnSpc>
                <a:spcPct val="70000"/>
              </a:lnSpc>
              <a:buNone/>
              <a:tabLst>
                <a:tab pos="7715250" algn="r"/>
              </a:tabLst>
            </a:pPr>
            <a:r>
              <a:rPr lang="it-IT" altLang="it-IT" sz="3200" b="1" cap="small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Non è un Obbligo è Una Scelta di Completezza</a:t>
            </a:r>
          </a:p>
          <a:p>
            <a:pPr marL="0" indent="0">
              <a:buNone/>
            </a:pPr>
            <a:endParaRPr lang="it-IT" altLang="it-IT" dirty="0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792A5F-B209-4684-83F1-1CCE4574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6DBF430-FFBC-4AA9-926C-7F7AA8E6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5363878-BFAF-DD74-40EF-2CA5C2F2CD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769" l="17103" r="84642">
                        <a14:foregroundMark x1="26178" y1="84154" x2="54363" y2="85154"/>
                        <a14:foregroundMark x1="54363" y1="85154" x2="75567" y2="71308"/>
                        <a14:foregroundMark x1="75567" y1="71308" x2="74258" y2="64308"/>
                        <a14:foregroundMark x1="72775" y1="62615" x2="84729" y2="67385"/>
                        <a14:foregroundMark x1="74607" y1="70769" x2="78796" y2="66615"/>
                        <a14:foregroundMark x1="67888" y1="67538" x2="76091" y2="65538"/>
                        <a14:foregroundMark x1="71204" y1="62846" x2="72862" y2="68615"/>
                        <a14:foregroundMark x1="76440" y1="68077" x2="76440" y2="68077"/>
                        <a14:foregroundMark x1="74258" y1="67846" x2="74258" y2="67846"/>
                        <a14:foregroundMark x1="30017" y1="89692" x2="30017" y2="89692"/>
                        <a14:foregroundMark x1="30105" y1="87923" x2="29668" y2="90769"/>
                        <a14:foregroundMark x1="78185" y1="66846" x2="75044" y2="66462"/>
                        <a14:foregroundMark x1="61169" y1="58692" x2="66318" y2="63769"/>
                        <a14:foregroundMark x1="70768" y1="69308" x2="61518" y2="85000"/>
                        <a14:foregroundMark x1="60122" y1="82308" x2="50960" y2="82462"/>
                        <a14:foregroundMark x1="26963" y1="66077" x2="31065" y2="67846"/>
                        <a14:foregroundMark x1="31065" y1="68385" x2="30105" y2="68077"/>
                        <a14:foregroundMark x1="28883" y1="68385" x2="28883" y2="68385"/>
                        <a14:foregroundMark x1="27138" y1="38692" x2="27138" y2="38692"/>
                        <a14:foregroundMark x1="26527" y1="33077" x2="29843" y2="46077"/>
                        <a14:foregroundMark x1="21902" y1="23308" x2="28621" y2="36154"/>
                        <a14:foregroundMark x1="23735" y1="16000" x2="36998" y2="33769"/>
                        <a14:foregroundMark x1="27225" y1="12923" x2="40663" y2="31231"/>
                        <a14:foregroundMark x1="31850" y1="10231" x2="45986" y2="30000"/>
                        <a14:foregroundMark x1="47818" y1="21923" x2="52705" y2="34538"/>
                        <a14:foregroundMark x1="52792" y1="22769" x2="52356" y2="27462"/>
                        <a14:foregroundMark x1="51571" y1="21154" x2="52967" y2="25538"/>
                        <a14:foregroundMark x1="21902" y1="42462" x2="26614" y2="64462"/>
                        <a14:foregroundMark x1="20070" y1="47154" x2="27836" y2="65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2515"/>
          <a:stretch/>
        </p:blipFill>
        <p:spPr>
          <a:xfrm flipH="1">
            <a:off x="58021" y="2964759"/>
            <a:ext cx="1447571" cy="210372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6505B46-97C3-B880-4292-86D5DD39A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16668">
            <a:off x="-2122" y="-303406"/>
            <a:ext cx="8824982" cy="239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44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1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1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1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1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600"/>
                            </p:stCondLst>
                            <p:childTnLst>
                              <p:par>
                                <p:cTn id="3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2000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600"/>
                            </p:stCondLst>
                            <p:childTnLst>
                              <p:par>
                                <p:cTn id="4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2000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600"/>
                            </p:stCondLst>
                            <p:childTnLst>
                              <p:par>
                                <p:cTn id="4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2000"/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600"/>
                            </p:stCondLst>
                            <p:childTnLst>
                              <p:par>
                                <p:cTn id="5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000"/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600"/>
                            </p:stCondLst>
                            <p:childTnLst>
                              <p:par>
                                <p:cTn id="5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2000"/>
                                        <p:tgtEl>
                                          <p:spTgt spid="39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1000"/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993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rgbClr val="FF0000">
                <a:alpha val="40000"/>
              </a:srgbClr>
            </a:gs>
            <a:gs pos="60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8761A2-E804-4598-B981-CFA40D206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r="4955"/>
          <a:stretch/>
        </p:blipFill>
        <p:spPr>
          <a:xfrm>
            <a:off x="-8643" y="-26194"/>
            <a:ext cx="10583863" cy="6858000"/>
          </a:xfrm>
          <a:prstGeom prst="rect">
            <a:avLst/>
          </a:prstGeom>
        </p:spPr>
      </p:pic>
      <p:sp>
        <p:nvSpPr>
          <p:cNvPr id="10" name="Rectangle 18">
            <a:extLst>
              <a:ext uri="{FF2B5EF4-FFF2-40B4-BE49-F238E27FC236}">
                <a16:creationId xmlns:a16="http://schemas.microsoft.com/office/drawing/2014/main" id="{6553465F-C415-4E43-B48C-08A340594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113" y="6308725"/>
            <a:ext cx="666750" cy="5492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36FF40F1-B227-4E06-8D94-F5465C50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68053"/>
            <a:ext cx="1712913" cy="428994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006A9AA-3995-4B81-95C7-CB68705C3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513"/>
            <a:ext cx="10583863" cy="3333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88C4F2D4-EE10-4D24-B66D-618AAF0CA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20"/>
            <a:ext cx="10583863" cy="22542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F77E78C-072C-45F7-A413-77F3DA5E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2420888"/>
            <a:ext cx="1624013" cy="4437112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C2F662D-C81A-43E3-8765-C4B3E4393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20888"/>
            <a:ext cx="874713" cy="44371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3269A04-7207-422F-8422-4234C1DE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19046"/>
            <a:ext cx="792163" cy="4738953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D6867792-734B-4B33-AED3-EB5FB305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" y="5722287"/>
            <a:ext cx="16240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BB0B98A-FA9B-48E1-84CA-DCD1397C64A6}"/>
              </a:ext>
            </a:extLst>
          </p:cNvPr>
          <p:cNvSpPr txBox="1"/>
          <p:nvPr/>
        </p:nvSpPr>
        <p:spPr>
          <a:xfrm>
            <a:off x="10980563" y="3962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B61A7376-5267-4924-976E-4B1F99C93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636" y="616518"/>
            <a:ext cx="7919390" cy="144487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BE70DAB-89AB-400F-B8AD-F644E6362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6904" y="566348"/>
            <a:ext cx="7919390" cy="1444877"/>
          </a:xfrm>
          <a:prstGeom prst="rect">
            <a:avLst/>
          </a:prstGeom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43ABFC80-7727-52B8-DA72-B43AF81D70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88" y="4647125"/>
            <a:ext cx="1584963" cy="2234189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60290D49-675B-0F10-E362-B221198B9BC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8484874" y="5569108"/>
            <a:ext cx="925608" cy="91785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9249C57-E6E0-3C99-CB09-5FFE7B737D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4392">
            <a:off x="3233209" y="3675781"/>
            <a:ext cx="6735342" cy="2024138"/>
          </a:xfrm>
          <a:prstGeom prst="rect">
            <a:avLst/>
          </a:prstGeom>
        </p:spPr>
      </p:pic>
      <p:pic>
        <p:nvPicPr>
          <p:cNvPr id="14" name="Picture 4" descr="Vittorio Peri: libri, testi - LibreriadelSanto.it">
            <a:extLst>
              <a:ext uri="{FF2B5EF4-FFF2-40B4-BE49-F238E27FC236}">
                <a16:creationId xmlns:a16="http://schemas.microsoft.com/office/drawing/2014/main" id="{FE0729D4-56CD-9265-2953-DCA3C0EF0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750705" y="2825059"/>
            <a:ext cx="1933940" cy="288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129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97000">
              <a:srgbClr val="FF0000">
                <a:alpha val="40000"/>
              </a:srgbClr>
            </a:gs>
            <a:gs pos="60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5BDA7335-CFEE-45EC-B52D-D72E499DE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5" b="15133"/>
          <a:stretch/>
        </p:blipFill>
        <p:spPr>
          <a:xfrm rot="20914549">
            <a:off x="6926586" y="487629"/>
            <a:ext cx="3481450" cy="2118908"/>
          </a:xfrm>
          <a:prstGeom prst="rect">
            <a:avLst/>
          </a:prstGeom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AF6703F6-8DFE-40DF-B620-79023DB6DB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97099" y="1736811"/>
            <a:ext cx="8099388" cy="4932277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  <a:tabLst>
                <a:tab pos="452438" algn="l"/>
              </a:tabLst>
            </a:pPr>
            <a:r>
              <a:rPr lang="it-IT" altLang="it-IT" sz="1800" b="1" dirty="0">
                <a:solidFill>
                  <a:srgbClr val="008000"/>
                </a:solidFill>
              </a:rPr>
              <a:t>►</a:t>
            </a:r>
            <a:r>
              <a:rPr lang="it-IT" altLang="it-IT" sz="1800" b="1" dirty="0"/>
              <a:t>	</a:t>
            </a:r>
            <a:r>
              <a:rPr lang="it-IT" altLang="it-IT" dirty="0">
                <a:solidFill>
                  <a:srgbClr val="002060"/>
                </a:solidFill>
              </a:rPr>
              <a:t>«rubata» </a:t>
            </a:r>
            <a:br>
              <a:rPr lang="it-IT" altLang="it-IT" dirty="0">
                <a:solidFill>
                  <a:srgbClr val="002060"/>
                </a:solidFill>
              </a:rPr>
            </a:br>
            <a:r>
              <a:rPr lang="it-IT" altLang="it-IT" dirty="0">
                <a:solidFill>
                  <a:srgbClr val="002060"/>
                </a:solidFill>
              </a:rPr>
              <a:t>	da una </a:t>
            </a:r>
            <a:r>
              <a:rPr lang="it-IT" altLang="it-IT" b="1" dirty="0">
                <a:solidFill>
                  <a:srgbClr val="002060"/>
                </a:solidFill>
              </a:rPr>
              <a:t>preghiera alla Madonna</a:t>
            </a:r>
          </a:p>
          <a:p>
            <a:pPr marL="0" indent="0">
              <a:spcBef>
                <a:spcPts val="0"/>
              </a:spcBef>
              <a:buNone/>
              <a:tabLst>
                <a:tab pos="452438" algn="l"/>
              </a:tabLst>
            </a:pPr>
            <a:r>
              <a:rPr lang="it-IT" altLang="it-IT" sz="1800" b="1" dirty="0"/>
              <a:t>	</a:t>
            </a:r>
          </a:p>
          <a:p>
            <a:pPr marL="0" indent="0">
              <a:spcBef>
                <a:spcPts val="0"/>
              </a:spcBef>
              <a:buNone/>
              <a:tabLst>
                <a:tab pos="452438" algn="l"/>
              </a:tabLst>
            </a:pPr>
            <a:r>
              <a:rPr lang="it-IT" altLang="it-IT" sz="1800" b="1" dirty="0">
                <a:solidFill>
                  <a:srgbClr val="FF0000"/>
                </a:solidFill>
              </a:rPr>
              <a:t>	</a:t>
            </a:r>
            <a:r>
              <a:rPr lang="it-IT" altLang="it-IT" b="1" dirty="0">
                <a:solidFill>
                  <a:srgbClr val="FF0000"/>
                </a:solidFill>
              </a:rPr>
              <a:t>Rendici:</a:t>
            </a:r>
          </a:p>
          <a:p>
            <a:pPr marL="804863" lvl="1" indent="-355600">
              <a:lnSpc>
                <a:spcPct val="60000"/>
              </a:lnSpc>
              <a:spcBef>
                <a:spcPts val="1000"/>
              </a:spcBef>
            </a:pPr>
            <a:r>
              <a:rPr lang="it-IT" altLang="it-IT" b="1" dirty="0"/>
              <a:t>Coraggiosi		</a:t>
            </a:r>
          </a:p>
          <a:p>
            <a:pPr marL="804863" lvl="1" indent="-355600">
              <a:lnSpc>
                <a:spcPct val="60000"/>
              </a:lnSpc>
              <a:spcBef>
                <a:spcPts val="1000"/>
              </a:spcBef>
            </a:pPr>
            <a:r>
              <a:rPr lang="it-IT" altLang="it-IT" b="1" dirty="0"/>
              <a:t>Tempestivi 		</a:t>
            </a:r>
            <a:endParaRPr lang="it-IT" altLang="it-IT" dirty="0"/>
          </a:p>
          <a:p>
            <a:pPr marL="804863" lvl="1" indent="-355600">
              <a:lnSpc>
                <a:spcPct val="60000"/>
              </a:lnSpc>
              <a:spcBef>
                <a:spcPts val="1000"/>
              </a:spcBef>
            </a:pPr>
            <a:r>
              <a:rPr lang="it-IT" altLang="it-IT" b="1" dirty="0"/>
              <a:t>Perseveranti		</a:t>
            </a:r>
          </a:p>
          <a:p>
            <a:pPr>
              <a:lnSpc>
                <a:spcPct val="60000"/>
              </a:lnSpc>
            </a:pPr>
            <a:endParaRPr lang="it-IT" altLang="it-IT" b="1" dirty="0"/>
          </a:p>
          <a:p>
            <a:endParaRPr lang="it-IT" altLang="it-IT" b="1" dirty="0"/>
          </a:p>
          <a:p>
            <a:pPr lvl="1"/>
            <a:endParaRPr lang="it-IT" altLang="it-IT" b="1" dirty="0"/>
          </a:p>
          <a:p>
            <a:pPr marL="457200" lvl="1" indent="0">
              <a:spcBef>
                <a:spcPct val="0"/>
              </a:spcBef>
              <a:buNone/>
            </a:pPr>
            <a:endParaRPr lang="it-IT" altLang="it-IT" dirty="0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3D90B7-5E0C-42AD-817E-7E9FCBDC1C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F054530-AA4D-4CFA-B08D-E6BE0BCF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1006C9-0B0D-425B-8D85-A85E556B2584}"/>
              </a:ext>
            </a:extLst>
          </p:cNvPr>
          <p:cNvSpPr txBox="1"/>
          <p:nvPr/>
        </p:nvSpPr>
        <p:spPr>
          <a:xfrm>
            <a:off x="5003899" y="3284984"/>
            <a:ext cx="5508612" cy="103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60000"/>
              </a:lnSpc>
              <a:spcBef>
                <a:spcPts val="1000"/>
              </a:spcBef>
            </a:pPr>
            <a:r>
              <a:rPr lang="it-IT" altLang="it-IT" sz="2400" b="1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→ Aiutaci a vincere 	</a:t>
            </a:r>
            <a:r>
              <a:rPr lang="it-IT" altLang="it-IT" sz="2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[</a:t>
            </a:r>
            <a:r>
              <a:rPr lang="it-IT" altLang="it-IT" sz="2000" dirty="0" err="1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Risp.Umano</a:t>
            </a:r>
            <a:r>
              <a:rPr lang="it-IT" altLang="it-IT" sz="2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]</a:t>
            </a:r>
          </a:p>
          <a:p>
            <a:pPr lvl="1">
              <a:lnSpc>
                <a:spcPct val="60000"/>
              </a:lnSpc>
              <a:spcBef>
                <a:spcPts val="1000"/>
              </a:spcBef>
            </a:pPr>
            <a:r>
              <a:rPr lang="it-IT" altLang="it-IT" sz="2400" b="1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→ Prontezza 			</a:t>
            </a:r>
            <a:r>
              <a:rPr lang="it-IT" altLang="it-IT" sz="2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[Sincronismi]</a:t>
            </a:r>
          </a:p>
          <a:p>
            <a:pPr lvl="1">
              <a:lnSpc>
                <a:spcPct val="60000"/>
              </a:lnSpc>
              <a:spcBef>
                <a:spcPts val="1000"/>
              </a:spcBef>
            </a:pPr>
            <a:r>
              <a:rPr lang="it-IT" altLang="it-IT" sz="2400" b="1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→ Fedeltà 			</a:t>
            </a:r>
            <a:r>
              <a:rPr lang="it-IT" altLang="it-IT" sz="2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[Voglia]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A841475-2D6D-BDBE-EBA9-1346D2EE5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8660"/>
            <a:ext cx="4244020" cy="658850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E959F656-DF45-6388-46BA-412D11AB547B}"/>
              </a:ext>
            </a:extLst>
          </p:cNvPr>
          <p:cNvCxnSpPr>
            <a:cxnSpLocks/>
          </p:cNvCxnSpPr>
          <p:nvPr/>
        </p:nvCxnSpPr>
        <p:spPr>
          <a:xfrm flipV="1">
            <a:off x="3383719" y="4694197"/>
            <a:ext cx="5472608" cy="1425058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674B5CE-114A-C96C-F7F1-D19185B9A634}"/>
              </a:ext>
            </a:extLst>
          </p:cNvPr>
          <p:cNvCxnSpPr>
            <a:cxnSpLocks/>
          </p:cNvCxnSpPr>
          <p:nvPr/>
        </p:nvCxnSpPr>
        <p:spPr>
          <a:xfrm>
            <a:off x="3059683" y="5892016"/>
            <a:ext cx="4869199" cy="403993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FF89E6CD-C461-E68C-F676-C1F05F1E4129}"/>
              </a:ext>
            </a:extLst>
          </p:cNvPr>
          <p:cNvCxnSpPr>
            <a:cxnSpLocks/>
          </p:cNvCxnSpPr>
          <p:nvPr/>
        </p:nvCxnSpPr>
        <p:spPr>
          <a:xfrm flipV="1">
            <a:off x="7084949" y="4517443"/>
            <a:ext cx="1167969" cy="1940950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12B917AD-56DF-B5A9-923C-0F640D2DEEBA}"/>
              </a:ext>
            </a:extLst>
          </p:cNvPr>
          <p:cNvSpPr/>
          <p:nvPr/>
        </p:nvSpPr>
        <p:spPr>
          <a:xfrm>
            <a:off x="3851771" y="5850597"/>
            <a:ext cx="268658" cy="268658"/>
          </a:xfrm>
          <a:prstGeom prst="ellipse">
            <a:avLst/>
          </a:prstGeom>
          <a:solidFill>
            <a:srgbClr val="7CD249"/>
          </a:solidFill>
          <a:ln>
            <a:noFill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B4833196-43F6-B6DB-B53C-BEF9DD1595C7}"/>
              </a:ext>
            </a:extLst>
          </p:cNvPr>
          <p:cNvSpPr/>
          <p:nvPr/>
        </p:nvSpPr>
        <p:spPr>
          <a:xfrm>
            <a:off x="7928882" y="4774359"/>
            <a:ext cx="268658" cy="268658"/>
          </a:xfrm>
          <a:prstGeom prst="ellipse">
            <a:avLst/>
          </a:prstGeom>
          <a:solidFill>
            <a:srgbClr val="FF5F40"/>
          </a:solidFill>
          <a:ln>
            <a:noFill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EE673CB1-DAFF-4347-D086-16B87E95DF24}"/>
              </a:ext>
            </a:extLst>
          </p:cNvPr>
          <p:cNvSpPr/>
          <p:nvPr/>
        </p:nvSpPr>
        <p:spPr>
          <a:xfrm>
            <a:off x="7084949" y="6098814"/>
            <a:ext cx="268658" cy="268658"/>
          </a:xfrm>
          <a:prstGeom prst="ellipse">
            <a:avLst/>
          </a:prstGeom>
          <a:solidFill>
            <a:srgbClr val="FFE10A"/>
          </a:solidFill>
          <a:ln>
            <a:noFill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998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00"/>
                            </p:stCondLst>
                            <p:childTnLst>
                              <p:par>
                                <p:cTn id="21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00"/>
                            </p:stCondLst>
                            <p:childTnLst>
                              <p:par>
                                <p:cTn id="2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700"/>
                            </p:stCondLst>
                            <p:childTnLst>
                              <p:par>
                                <p:cTn id="29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4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4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45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3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1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33" decel="50000">
                                          <p:stCondLst>
                                            <p:cond delay="54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6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6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1" uiExpand="1" build="p"/>
      <p:bldP spid="2" grpId="0" uiExpand="1" build="p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97000">
              <a:srgbClr val="FF0000">
                <a:alpha val="40000"/>
              </a:srgbClr>
            </a:gs>
            <a:gs pos="60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1B646BC-D0A5-B37B-F0CE-86A153836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676" y="2019792"/>
            <a:ext cx="2244982" cy="2167812"/>
          </a:xfrm>
          <a:prstGeom prst="rect">
            <a:avLst/>
          </a:prstGeom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AF6703F6-8DFE-40DF-B620-79023DB6DB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90603" y="1789112"/>
            <a:ext cx="8099388" cy="5068888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  <a:tabLst>
                <a:tab pos="452438" algn="l"/>
              </a:tabLst>
            </a:pPr>
            <a:r>
              <a:rPr lang="it-IT" altLang="it-IT" sz="1800" b="1" dirty="0">
                <a:solidFill>
                  <a:srgbClr val="008000"/>
                </a:solidFill>
              </a:rPr>
              <a:t>►</a:t>
            </a:r>
            <a:r>
              <a:rPr lang="it-IT" altLang="it-IT" sz="1800" b="1" dirty="0"/>
              <a:t>	</a:t>
            </a:r>
            <a:r>
              <a:rPr lang="it-IT" altLang="it-IT" sz="2400" b="1" dirty="0">
                <a:solidFill>
                  <a:srgbClr val="002060"/>
                </a:solidFill>
              </a:rPr>
              <a:t>REVISIONE DELLE GARE: 	</a:t>
            </a:r>
            <a:r>
              <a:rPr lang="it-IT" altLang="it-IT" sz="1800" b="1" dirty="0">
                <a:solidFill>
                  <a:srgbClr val="7030A0"/>
                </a:solidFill>
              </a:rPr>
              <a:t>[Giudizio Universale… </a:t>
            </a:r>
            <a:r>
              <a:rPr lang="it-IT" altLang="it-IT" sz="1800" dirty="0">
                <a:solidFill>
                  <a:srgbClr val="7030A0"/>
                </a:solidFill>
                <a:latin typeface="Franklin Gothic Medium" panose="020B0603020102020204" pitchFamily="34" charset="0"/>
              </a:rPr>
              <a:t>Avevo</a:t>
            </a:r>
            <a:r>
              <a:rPr lang="it-IT" altLang="it-IT" sz="1800" b="1" dirty="0">
                <a:solidFill>
                  <a:srgbClr val="7030A0"/>
                </a:solidFill>
              </a:rPr>
              <a:t> …]</a:t>
            </a:r>
          </a:p>
          <a:p>
            <a:pPr marL="0" indent="0">
              <a:spcBef>
                <a:spcPts val="0"/>
              </a:spcBef>
              <a:buNone/>
              <a:tabLst>
                <a:tab pos="452438" algn="l"/>
              </a:tabLst>
            </a:pPr>
            <a:r>
              <a:rPr lang="it-IT" altLang="it-IT" sz="1800" b="1" dirty="0"/>
              <a:t>	</a:t>
            </a:r>
            <a:r>
              <a:rPr lang="it-IT" altLang="it-IT" b="1" dirty="0">
                <a:solidFill>
                  <a:srgbClr val="FF0000"/>
                </a:solidFill>
              </a:rPr>
              <a:t>Esprimiamo:</a:t>
            </a:r>
          </a:p>
          <a:p>
            <a:pPr marL="804863" lvl="1" indent="-355600">
              <a:lnSpc>
                <a:spcPct val="60000"/>
              </a:lnSpc>
              <a:spcBef>
                <a:spcPts val="1000"/>
              </a:spcBef>
            </a:pPr>
            <a:r>
              <a:rPr lang="it-IT" altLang="it-IT" b="1" dirty="0"/>
              <a:t>Aspetti positivi 		</a:t>
            </a:r>
          </a:p>
          <a:p>
            <a:pPr marL="804863" lvl="1" indent="-355600">
              <a:lnSpc>
                <a:spcPct val="60000"/>
              </a:lnSpc>
              <a:spcBef>
                <a:spcPts val="1000"/>
              </a:spcBef>
            </a:pPr>
            <a:r>
              <a:rPr lang="it-IT" altLang="it-IT" b="1" dirty="0"/>
              <a:t>Aspetti negativi		</a:t>
            </a:r>
          </a:p>
          <a:p>
            <a:pPr marL="804863" lvl="1" indent="-355600">
              <a:lnSpc>
                <a:spcPct val="60000"/>
              </a:lnSpc>
              <a:spcBef>
                <a:spcPts val="1000"/>
              </a:spcBef>
            </a:pPr>
            <a:r>
              <a:rPr lang="it-IT" altLang="it-IT" b="1" dirty="0"/>
              <a:t>Aspetti «non fatti»	</a:t>
            </a:r>
          </a:p>
          <a:p>
            <a:pPr marL="0" indent="0">
              <a:spcBef>
                <a:spcPts val="2400"/>
              </a:spcBef>
              <a:buNone/>
              <a:tabLst>
                <a:tab pos="452438" algn="l"/>
              </a:tabLst>
            </a:pPr>
            <a:r>
              <a:rPr lang="it-IT" altLang="it-IT" sz="1800" b="1" dirty="0">
                <a:solidFill>
                  <a:srgbClr val="ED7D31"/>
                </a:solidFill>
              </a:rPr>
              <a:t>►</a:t>
            </a:r>
            <a:r>
              <a:rPr lang="it-IT" altLang="it-IT" sz="1800" b="1" dirty="0"/>
              <a:t>	</a:t>
            </a:r>
            <a:r>
              <a:rPr lang="it-IT" altLang="it-IT" sz="2400" b="1" dirty="0">
                <a:solidFill>
                  <a:srgbClr val="128813"/>
                </a:solidFill>
              </a:rPr>
              <a:t>ATTESA DEI RISULTATI / PAZIENZA e FIDUCIA: </a:t>
            </a:r>
            <a:br>
              <a:rPr lang="it-IT" altLang="it-IT" sz="1800" b="1" dirty="0"/>
            </a:br>
            <a:r>
              <a:rPr lang="it-IT" altLang="it-IT" sz="1800" b="1" dirty="0"/>
              <a:t>						</a:t>
            </a:r>
            <a:r>
              <a:rPr lang="it-IT" altLang="it-IT" sz="1800" b="1" dirty="0">
                <a:solidFill>
                  <a:srgbClr val="7030A0"/>
                </a:solidFill>
              </a:rPr>
              <a:t>[Deuteronomio Cap 11,14]</a:t>
            </a:r>
          </a:p>
          <a:p>
            <a:pPr marL="0" indent="0">
              <a:spcBef>
                <a:spcPts val="0"/>
              </a:spcBef>
              <a:buNone/>
              <a:tabLst>
                <a:tab pos="452438" algn="l"/>
              </a:tabLst>
            </a:pPr>
            <a:r>
              <a:rPr lang="it-IT" altLang="it-IT" sz="1800" b="1" dirty="0"/>
              <a:t>	</a:t>
            </a:r>
            <a:r>
              <a:rPr lang="it-IT" altLang="it-IT" b="1" dirty="0">
                <a:solidFill>
                  <a:srgbClr val="FF0000"/>
                </a:solidFill>
              </a:rPr>
              <a:t>Io darò alla vostra terra a suo tempo:</a:t>
            </a:r>
          </a:p>
          <a:p>
            <a:pPr marL="804863" lvl="1" indent="-355600">
              <a:lnSpc>
                <a:spcPct val="60000"/>
              </a:lnSpc>
              <a:spcBef>
                <a:spcPts val="1000"/>
              </a:spcBef>
              <a:tabLst>
                <a:tab pos="452438" algn="l"/>
              </a:tabLst>
            </a:pPr>
            <a:r>
              <a:rPr lang="it-IT" altLang="it-IT" b="1" dirty="0"/>
              <a:t>Le piogge d’autunno e	</a:t>
            </a:r>
          </a:p>
          <a:p>
            <a:pPr marL="804863" lvl="1" indent="-355600">
              <a:lnSpc>
                <a:spcPct val="60000"/>
              </a:lnSpc>
              <a:spcBef>
                <a:spcPts val="1000"/>
              </a:spcBef>
              <a:tabLst>
                <a:tab pos="452438" algn="l"/>
              </a:tabLst>
            </a:pPr>
            <a:r>
              <a:rPr lang="it-IT" altLang="it-IT" b="1" dirty="0"/>
              <a:t>La pioggia di primavera,</a:t>
            </a:r>
            <a:endParaRPr lang="it-IT" altLang="it-IT" dirty="0"/>
          </a:p>
          <a:p>
            <a:pPr>
              <a:lnSpc>
                <a:spcPct val="60000"/>
              </a:lnSpc>
            </a:pPr>
            <a:endParaRPr lang="it-IT" altLang="it-IT" b="1" dirty="0"/>
          </a:p>
          <a:p>
            <a:endParaRPr lang="it-IT" altLang="it-IT" b="1" dirty="0"/>
          </a:p>
          <a:p>
            <a:pPr lvl="1"/>
            <a:endParaRPr lang="it-IT" altLang="it-IT" b="1" dirty="0"/>
          </a:p>
          <a:p>
            <a:pPr marL="457200" lvl="1" indent="0">
              <a:spcBef>
                <a:spcPct val="0"/>
              </a:spcBef>
              <a:buNone/>
            </a:pPr>
            <a:endParaRPr lang="it-IT" altLang="it-IT" dirty="0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3D90B7-5E0C-42AD-817E-7E9FCBDC1C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0812FDC-91D1-4DD3-9CF4-A4F3CEB6D90D}"/>
              </a:ext>
            </a:extLst>
          </p:cNvPr>
          <p:cNvSpPr txBox="1"/>
          <p:nvPr/>
        </p:nvSpPr>
        <p:spPr>
          <a:xfrm>
            <a:off x="5795987" y="2583369"/>
            <a:ext cx="4901671" cy="1029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60000"/>
              </a:lnSpc>
              <a:spcBef>
                <a:spcPts val="1000"/>
              </a:spcBef>
            </a:pPr>
            <a:r>
              <a:rPr lang="it-IT" altLang="it-IT" sz="2400" b="1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→ conservare</a:t>
            </a:r>
          </a:p>
          <a:p>
            <a:pPr lvl="1">
              <a:lnSpc>
                <a:spcPct val="60000"/>
              </a:lnSpc>
              <a:spcBef>
                <a:spcPts val="1000"/>
              </a:spcBef>
            </a:pPr>
            <a:r>
              <a:rPr lang="it-IT" altLang="it-IT" sz="2400" b="1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→ controllare</a:t>
            </a:r>
            <a:endParaRPr lang="it-IT" altLang="it-IT" sz="2400" dirty="0">
              <a:solidFill>
                <a:schemeClr val="accent1">
                  <a:lumMod val="75000"/>
                </a:schemeClr>
              </a:solidFill>
              <a:latin typeface="Franklin Gothic Demi" panose="020B0703020102020204" pitchFamily="34" charset="0"/>
            </a:endParaRPr>
          </a:p>
          <a:p>
            <a:pPr lvl="1">
              <a:lnSpc>
                <a:spcPct val="60000"/>
              </a:lnSpc>
              <a:spcBef>
                <a:spcPts val="1000"/>
              </a:spcBef>
            </a:pPr>
            <a:r>
              <a:rPr lang="it-IT" altLang="it-IT" sz="2400" b="1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→ consolidare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EC0805-768C-4C63-B620-4769B0158449}"/>
              </a:ext>
            </a:extLst>
          </p:cNvPr>
          <p:cNvSpPr txBox="1"/>
          <p:nvPr/>
        </p:nvSpPr>
        <p:spPr>
          <a:xfrm>
            <a:off x="5942424" y="4941168"/>
            <a:ext cx="4347567" cy="104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60000"/>
              </a:lnSpc>
              <a:spcBef>
                <a:spcPts val="1000"/>
              </a:spcBef>
            </a:pPr>
            <a:r>
              <a:rPr lang="it-IT" altLang="it-IT" sz="2400" b="1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→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it-IT" altLang="it-IT" sz="2400" b="1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→ 	perché tu possa </a:t>
            </a:r>
            <a:br>
              <a:rPr lang="it-IT" altLang="it-IT" sz="2400" b="1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400" b="1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	raccogliere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AB3267-08F5-8F6D-D3A6-0E6803387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8660"/>
            <a:ext cx="4244020" cy="658850"/>
          </a:xfrm>
          <a:prstGeom prst="rect">
            <a:avLst/>
          </a:prstGeom>
        </p:spPr>
      </p:pic>
      <p:pic>
        <p:nvPicPr>
          <p:cNvPr id="12" name="Immagine 11" descr="Immagine che contiene pianta&#10;&#10;Descrizione generata automaticamente">
            <a:extLst>
              <a:ext uri="{FF2B5EF4-FFF2-40B4-BE49-F238E27FC236}">
                <a16:creationId xmlns:a16="http://schemas.microsoft.com/office/drawing/2014/main" id="{D73A8CE7-D24A-8D56-478E-2C5DEAC9A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855" flipH="1">
            <a:off x="90174" y="2696643"/>
            <a:ext cx="2556943" cy="338845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F054530-AA4D-4CFA-B08D-E6BE0BCF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734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4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400"/>
                            </p:stCondLst>
                            <p:childTnLst>
                              <p:par>
                                <p:cTn id="4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20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400"/>
                            </p:stCondLst>
                            <p:childTnLst>
                              <p:par>
                                <p:cTn id="4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2000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000"/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3700"/>
                            </p:stCondLst>
                            <p:childTnLst>
                              <p:par>
                                <p:cTn id="5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700"/>
                            </p:stCondLst>
                            <p:childTnLst>
                              <p:par>
                                <p:cTn id="6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uiExpand="1" build="p"/>
      <p:bldP spid="7" grpId="0" uiExpand="1" build="p"/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97000">
              <a:srgbClr val="FF0000">
                <a:alpha val="40000"/>
              </a:srgbClr>
            </a:gs>
            <a:gs pos="60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5B806B5F-D745-4DD6-B1C1-89A5DCDD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6" b="8794"/>
          <a:stretch/>
        </p:blipFill>
        <p:spPr>
          <a:xfrm rot="20901636">
            <a:off x="6497672" y="38741"/>
            <a:ext cx="4160041" cy="2740051"/>
          </a:xfrm>
          <a:prstGeom prst="rect">
            <a:avLst/>
          </a:prstGeom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AF6703F6-8DFE-40DF-B620-79023DB6DB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4214" y="2126153"/>
            <a:ext cx="8099388" cy="208823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  <a:tabLst>
                <a:tab pos="452438" algn="l"/>
              </a:tabLst>
            </a:pPr>
            <a:r>
              <a:rPr lang="it-IT" altLang="it-IT" sz="1800" b="1" dirty="0">
                <a:solidFill>
                  <a:srgbClr val="FF0000"/>
                </a:solidFill>
              </a:rPr>
              <a:t>►</a:t>
            </a:r>
            <a:r>
              <a:rPr lang="it-IT" altLang="it-IT" sz="1800" b="1" dirty="0"/>
              <a:t>	</a:t>
            </a:r>
            <a:r>
              <a:rPr lang="it-IT" altLang="it-IT" b="1" dirty="0">
                <a:solidFill>
                  <a:srgbClr val="002060"/>
                </a:solidFill>
              </a:rPr>
              <a:t>Completezza: </a:t>
            </a:r>
            <a:r>
              <a:rPr lang="it-IT" altLang="it-IT" b="1" dirty="0">
                <a:solidFill>
                  <a:srgbClr val="002060"/>
                </a:solidFill>
                <a:effectLst>
                  <a:glow rad="152400">
                    <a:schemeClr val="bg1">
                      <a:alpha val="83000"/>
                    </a:schemeClr>
                  </a:glow>
                </a:effectLst>
              </a:rPr>
              <a:t>Dimensioni Umane</a:t>
            </a:r>
          </a:p>
          <a:p>
            <a:pPr lvl="1">
              <a:spcBef>
                <a:spcPts val="0"/>
              </a:spcBef>
              <a:tabLst>
                <a:tab pos="452438" algn="l"/>
              </a:tabLst>
            </a:pPr>
            <a:r>
              <a:rPr lang="it-IT" altLang="it-IT" b="1" dirty="0"/>
              <a:t>Fisico / Organico / </a:t>
            </a:r>
            <a:r>
              <a:rPr lang="it-IT" altLang="it-IT" b="1" dirty="0">
                <a:effectLst>
                  <a:glow rad="152400">
                    <a:schemeClr val="bg1">
                      <a:alpha val="83000"/>
                    </a:schemeClr>
                  </a:glow>
                </a:effectLst>
              </a:rPr>
              <a:t>Muscolare / …:</a:t>
            </a:r>
          </a:p>
          <a:p>
            <a:pPr lvl="1">
              <a:lnSpc>
                <a:spcPct val="60000"/>
              </a:lnSpc>
              <a:spcBef>
                <a:spcPts val="1000"/>
              </a:spcBef>
            </a:pPr>
            <a:r>
              <a:rPr lang="it-IT" altLang="it-IT" b="1" dirty="0"/>
              <a:t>Psichico / Emotivo		</a:t>
            </a:r>
          </a:p>
          <a:p>
            <a:pPr lvl="1">
              <a:lnSpc>
                <a:spcPct val="60000"/>
              </a:lnSpc>
              <a:spcBef>
                <a:spcPts val="1000"/>
              </a:spcBef>
            </a:pPr>
            <a:r>
              <a:rPr lang="it-IT" altLang="it-IT" b="1" dirty="0"/>
              <a:t>Sociale 		</a:t>
            </a:r>
            <a:endParaRPr lang="it-IT" altLang="it-IT" dirty="0"/>
          </a:p>
          <a:p>
            <a:pPr lvl="1">
              <a:lnSpc>
                <a:spcPct val="60000"/>
              </a:lnSpc>
              <a:spcBef>
                <a:spcPts val="1000"/>
              </a:spcBef>
            </a:pPr>
            <a:r>
              <a:rPr lang="it-IT" altLang="it-IT" b="1" dirty="0"/>
              <a:t>Spirituale		</a:t>
            </a:r>
          </a:p>
          <a:p>
            <a:pPr marL="355600" lvl="1" indent="0">
              <a:buNone/>
            </a:pPr>
            <a:endParaRPr lang="it-IT" altLang="it-IT" b="1" dirty="0"/>
          </a:p>
          <a:p>
            <a:pPr marL="457200" lvl="1" indent="0">
              <a:spcBef>
                <a:spcPct val="0"/>
              </a:spcBef>
              <a:buNone/>
            </a:pPr>
            <a:endParaRPr lang="it-IT" altLang="it-IT" dirty="0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3D90B7-5E0C-42AD-817E-7E9FCBDC1C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F054530-AA4D-4CFA-B08D-E6BE0BCF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E454364-00E7-1DFF-3F2A-44E4119E5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8660"/>
            <a:ext cx="4244020" cy="65885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06C4CC9-5564-C515-4B6F-3144F61CA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038" y="4255087"/>
            <a:ext cx="5076564" cy="237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355600" indent="-355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anose="05000000000000000000" pitchFamily="2" charset="2"/>
              <a:buChar char="§"/>
              <a:defRPr sz="2800" kern="1200" spc="30" baseline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3302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99"/>
              </a:buClr>
              <a:buSzPct val="110000"/>
              <a:buFont typeface="Wingdings" panose="05000000000000000000" pitchFamily="2" charset="2"/>
              <a:buChar char="§"/>
              <a:defRPr sz="2400" kern="1200" spc="30" baseline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Font typeface="Wingdings" panose="05000000000000000000" pitchFamily="2" charset="2"/>
              <a:buNone/>
              <a:tabLst>
                <a:tab pos="452438" algn="l"/>
              </a:tabLst>
            </a:pPr>
            <a:r>
              <a:rPr lang="it-IT" altLang="it-IT" sz="1800" b="1" dirty="0">
                <a:solidFill>
                  <a:srgbClr val="FF5F40"/>
                </a:solidFill>
              </a:rPr>
              <a:t>►</a:t>
            </a:r>
            <a:r>
              <a:rPr lang="it-IT" altLang="it-IT" sz="1800" b="1" dirty="0"/>
              <a:t>	</a:t>
            </a:r>
            <a:r>
              <a:rPr lang="it-IT" altLang="it-IT" b="1" dirty="0">
                <a:solidFill>
                  <a:srgbClr val="008000"/>
                </a:solidFill>
              </a:rPr>
              <a:t>Impegno Globale a 360°</a:t>
            </a:r>
          </a:p>
          <a:p>
            <a:pPr lvl="1" defTabSz="914400" eaLnBrk="1" hangingPunct="1">
              <a:lnSpc>
                <a:spcPct val="60000"/>
              </a:lnSpc>
              <a:spcBef>
                <a:spcPts val="1000"/>
              </a:spcBef>
            </a:pPr>
            <a:r>
              <a:rPr lang="it-IT" altLang="it-IT" b="1" dirty="0"/>
              <a:t>Sport </a:t>
            </a:r>
            <a:r>
              <a:rPr lang="it-IT" altLang="it-IT" dirty="0"/>
              <a:t>( + facile !!!)</a:t>
            </a:r>
            <a:r>
              <a:rPr lang="it-IT" altLang="it-IT" b="1" dirty="0"/>
              <a:t>		</a:t>
            </a:r>
          </a:p>
          <a:p>
            <a:pPr lvl="1" defTabSz="914400" eaLnBrk="1" hangingPunct="1">
              <a:lnSpc>
                <a:spcPct val="60000"/>
              </a:lnSpc>
              <a:spcBef>
                <a:spcPts val="1000"/>
              </a:spcBef>
            </a:pPr>
            <a:r>
              <a:rPr lang="it-IT" altLang="it-IT" b="1" dirty="0"/>
              <a:t>Casa / Famiglia	</a:t>
            </a:r>
          </a:p>
          <a:p>
            <a:pPr lvl="1" defTabSz="914400" eaLnBrk="1" hangingPunct="1">
              <a:lnSpc>
                <a:spcPct val="60000"/>
              </a:lnSpc>
              <a:spcBef>
                <a:spcPts val="1000"/>
              </a:spcBef>
            </a:pPr>
            <a:r>
              <a:rPr lang="it-IT" altLang="it-IT" b="1" dirty="0"/>
              <a:t>Scuola / Chiesa / Società</a:t>
            </a:r>
          </a:p>
          <a:p>
            <a:pPr lvl="1" defTabSz="914400" eaLnBrk="1" hangingPunct="1">
              <a:lnSpc>
                <a:spcPct val="60000"/>
              </a:lnSpc>
              <a:spcBef>
                <a:spcPts val="1000"/>
              </a:spcBef>
            </a:pPr>
            <a:r>
              <a:rPr lang="it-IT" altLang="it-IT" b="1" dirty="0"/>
              <a:t>Amici / Tempo Libero</a:t>
            </a:r>
          </a:p>
          <a:p>
            <a:pPr lvl="1" defTabSz="914400" eaLnBrk="1" hangingPunct="1"/>
            <a:endParaRPr lang="it-IT" altLang="it-IT" b="1" dirty="0"/>
          </a:p>
          <a:p>
            <a:pPr marL="457200" lvl="1" indent="0" defTabSz="914400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it-IT" altLang="it-IT" dirty="0"/>
          </a:p>
        </p:txBody>
      </p:sp>
      <p:pic>
        <p:nvPicPr>
          <p:cNvPr id="1026" name="Picture 2" descr="37,898 Foto Basso Elettrico, Immagini e Vettoriali">
            <a:extLst>
              <a:ext uri="{FF2B5EF4-FFF2-40B4-BE49-F238E27FC236}">
                <a16:creationId xmlns:a16="http://schemas.microsoft.com/office/drawing/2014/main" id="{E7D77189-ACFD-2075-35C0-D128AC2B5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3197">
            <a:off x="2094214" y="3995369"/>
            <a:ext cx="2729665" cy="2862631"/>
          </a:xfrm>
          <a:prstGeom prst="star16">
            <a:avLst>
              <a:gd name="adj" fmla="val 42630"/>
            </a:avLst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961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97000">
              <a:srgbClr val="FF0000">
                <a:alpha val="40000"/>
              </a:srgbClr>
            </a:gs>
            <a:gs pos="60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e 8">
            <a:extLst>
              <a:ext uri="{FF2B5EF4-FFF2-40B4-BE49-F238E27FC236}">
                <a16:creationId xmlns:a16="http://schemas.microsoft.com/office/drawing/2014/main" id="{F86C9268-6282-6E2F-EF21-A2C001424E75}"/>
              </a:ext>
            </a:extLst>
          </p:cNvPr>
          <p:cNvSpPr/>
          <p:nvPr/>
        </p:nvSpPr>
        <p:spPr>
          <a:xfrm>
            <a:off x="7416167" y="5445224"/>
            <a:ext cx="1368152" cy="1368152"/>
          </a:xfrm>
          <a:prstGeom prst="ellipse">
            <a:avLst/>
          </a:prstGeom>
          <a:solidFill>
            <a:srgbClr val="7CD249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F6703F6-8DFE-40DF-B620-79023DB6DB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83619" y="2348880"/>
            <a:ext cx="6983264" cy="2556284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  <a:tabLst>
                <a:tab pos="452438" algn="l"/>
              </a:tabLst>
            </a:pPr>
            <a:r>
              <a:rPr lang="it-IT" altLang="it-IT" sz="1800" b="1" dirty="0">
                <a:solidFill>
                  <a:srgbClr val="FF0000"/>
                </a:solidFill>
              </a:rPr>
              <a:t>►</a:t>
            </a:r>
            <a:r>
              <a:rPr lang="it-IT" altLang="it-IT" sz="1800" b="1" dirty="0"/>
              <a:t>	</a:t>
            </a:r>
            <a:r>
              <a:rPr lang="it-IT" altLang="it-IT" b="1" dirty="0">
                <a:solidFill>
                  <a:srgbClr val="002060"/>
                </a:solidFill>
              </a:rPr>
              <a:t>Progressione dell’impegno «sociale»</a:t>
            </a:r>
          </a:p>
          <a:p>
            <a:pPr marL="811213" lvl="1" indent="-365125">
              <a:spcBef>
                <a:spcPts val="1000"/>
              </a:spcBef>
              <a:tabLst>
                <a:tab pos="452438" algn="l"/>
                <a:tab pos="811213" algn="l"/>
              </a:tabLst>
            </a:pPr>
            <a:r>
              <a:rPr lang="it-IT" altLang="it-IT" b="1" dirty="0"/>
              <a:t>Dal singolo atleta 	</a:t>
            </a:r>
            <a:r>
              <a:rPr lang="it-IT" altLang="it-IT" sz="1800" b="1" dirty="0">
                <a:solidFill>
                  <a:srgbClr val="000099"/>
                </a:solidFill>
              </a:rPr>
              <a:t>►</a:t>
            </a:r>
            <a:r>
              <a:rPr lang="it-IT" altLang="it-IT" b="1" dirty="0">
                <a:solidFill>
                  <a:srgbClr val="000099"/>
                </a:solidFill>
              </a:rPr>
              <a:t> alla Squadra</a:t>
            </a:r>
          </a:p>
          <a:p>
            <a:pPr marL="811213" lvl="1" indent="-365125">
              <a:spcBef>
                <a:spcPts val="1000"/>
              </a:spcBef>
              <a:tabLst>
                <a:tab pos="452438" algn="l"/>
                <a:tab pos="811213" algn="l"/>
              </a:tabLst>
            </a:pPr>
            <a:r>
              <a:rPr lang="it-IT" altLang="it-IT" b="1" dirty="0"/>
              <a:t>Dalla Squadra 	</a:t>
            </a:r>
            <a:r>
              <a:rPr lang="it-IT" altLang="it-IT" sz="1800" b="1" dirty="0">
                <a:solidFill>
                  <a:srgbClr val="008000"/>
                </a:solidFill>
              </a:rPr>
              <a:t>► </a:t>
            </a:r>
            <a:r>
              <a:rPr lang="it-IT" altLang="it-IT" b="1" dirty="0">
                <a:solidFill>
                  <a:srgbClr val="008000"/>
                </a:solidFill>
              </a:rPr>
              <a:t>al Gruppo</a:t>
            </a:r>
          </a:p>
          <a:p>
            <a:pPr marL="811213" lvl="1" indent="-365125">
              <a:spcBef>
                <a:spcPts val="1000"/>
              </a:spcBef>
              <a:tabLst>
                <a:tab pos="452438" algn="l"/>
                <a:tab pos="811213" algn="l"/>
              </a:tabLst>
            </a:pPr>
            <a:r>
              <a:rPr lang="it-IT" altLang="it-IT" b="1" dirty="0"/>
              <a:t>Dal Gruppo 		</a:t>
            </a:r>
            <a:r>
              <a:rPr lang="it-IT" altLang="it-IT" sz="1800" b="1" dirty="0">
                <a:solidFill>
                  <a:srgbClr val="FF0000"/>
                </a:solidFill>
              </a:rPr>
              <a:t>►</a:t>
            </a:r>
            <a:r>
              <a:rPr lang="it-IT" altLang="it-IT" b="1" dirty="0">
                <a:solidFill>
                  <a:srgbClr val="FF0000"/>
                </a:solidFill>
              </a:rPr>
              <a:t> alla Comunità</a:t>
            </a:r>
          </a:p>
          <a:p>
            <a:endParaRPr lang="it-IT" altLang="it-IT" b="1" dirty="0"/>
          </a:p>
          <a:p>
            <a:pPr lvl="1"/>
            <a:endParaRPr lang="it-IT" altLang="it-IT" b="1" dirty="0"/>
          </a:p>
          <a:p>
            <a:pPr marL="457200" lvl="1" indent="0">
              <a:spcBef>
                <a:spcPct val="0"/>
              </a:spcBef>
              <a:buNone/>
            </a:pPr>
            <a:endParaRPr lang="it-IT" altLang="it-IT" dirty="0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3D90B7-5E0C-42AD-817E-7E9FCBDC1C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F054530-AA4D-4CFA-B08D-E6BE0BCF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E454364-00E7-1DFF-3F2A-44E4119E5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8512"/>
            <a:ext cx="4244020" cy="658850"/>
          </a:xfrm>
          <a:prstGeom prst="rect">
            <a:avLst/>
          </a:prstGeom>
        </p:spPr>
      </p:pic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8C2428C8-188F-0CE2-CBFB-E0C02828F7D6}"/>
              </a:ext>
            </a:extLst>
          </p:cNvPr>
          <p:cNvSpPr/>
          <p:nvPr/>
        </p:nvSpPr>
        <p:spPr>
          <a:xfrm>
            <a:off x="5471951" y="4218465"/>
            <a:ext cx="405245" cy="2676337"/>
          </a:xfrm>
          <a:custGeom>
            <a:avLst/>
            <a:gdLst>
              <a:gd name="connsiteX0" fmla="*/ 114300 w 405245"/>
              <a:gd name="connsiteY0" fmla="*/ 0 h 2358736"/>
              <a:gd name="connsiteX1" fmla="*/ 342900 w 405245"/>
              <a:gd name="connsiteY1" fmla="*/ 519545 h 2358736"/>
              <a:gd name="connsiteX2" fmla="*/ 41564 w 405245"/>
              <a:gd name="connsiteY2" fmla="*/ 883227 h 2358736"/>
              <a:gd name="connsiteX3" fmla="*/ 405245 w 405245"/>
              <a:gd name="connsiteY3" fmla="*/ 1465118 h 2358736"/>
              <a:gd name="connsiteX4" fmla="*/ 0 w 405245"/>
              <a:gd name="connsiteY4" fmla="*/ 1859972 h 2358736"/>
              <a:gd name="connsiteX5" fmla="*/ 280555 w 405245"/>
              <a:gd name="connsiteY5" fmla="*/ 2358736 h 235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245" h="2358736">
                <a:moveTo>
                  <a:pt x="114300" y="0"/>
                </a:moveTo>
                <a:lnTo>
                  <a:pt x="342900" y="519545"/>
                </a:lnTo>
                <a:lnTo>
                  <a:pt x="41564" y="883227"/>
                </a:lnTo>
                <a:lnTo>
                  <a:pt x="405245" y="1465118"/>
                </a:lnTo>
                <a:lnTo>
                  <a:pt x="0" y="1859972"/>
                </a:lnTo>
                <a:lnTo>
                  <a:pt x="280555" y="2358736"/>
                </a:lnTo>
              </a:path>
            </a:pathLst>
          </a:cu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72480A-6D07-C88D-7505-7C7834C85E0D}"/>
              </a:ext>
            </a:extLst>
          </p:cNvPr>
          <p:cNvSpPr txBox="1"/>
          <p:nvPr/>
        </p:nvSpPr>
        <p:spPr>
          <a:xfrm>
            <a:off x="2231591" y="4741025"/>
            <a:ext cx="27975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FrankGoth BT" panose="020B0804030702020204" pitchFamily="34" charset="0"/>
              </a:rPr>
              <a:t>1</a:t>
            </a:r>
          </a:p>
          <a:p>
            <a:pPr algn="ctr"/>
            <a:r>
              <a:rPr lang="it-IT" sz="3200" dirty="0">
                <a:solidFill>
                  <a:srgbClr val="000099"/>
                </a:solidFill>
                <a:latin typeface="FrankGoth BT" panose="020B0804030702020204" pitchFamily="34" charset="0"/>
              </a:rPr>
              <a:t>▼</a:t>
            </a:r>
          </a:p>
          <a:p>
            <a:pPr algn="ctr"/>
            <a:r>
              <a:rPr lang="it-IT" sz="3200" dirty="0">
                <a:solidFill>
                  <a:srgbClr val="000099"/>
                </a:solidFill>
                <a:latin typeface="FrankGoth BT" panose="020B0804030702020204" pitchFamily="34" charset="0"/>
              </a:rPr>
              <a:t>1+1+1+1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F5CC9A-24E2-E0E9-1F42-A86BB94FB1D0}"/>
              </a:ext>
            </a:extLst>
          </p:cNvPr>
          <p:cNvSpPr txBox="1"/>
          <p:nvPr/>
        </p:nvSpPr>
        <p:spPr>
          <a:xfrm>
            <a:off x="6701444" y="4299875"/>
            <a:ext cx="2797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000099"/>
                </a:solidFill>
                <a:effectLst>
                  <a:glow rad="101600">
                    <a:srgbClr val="FFFF00"/>
                  </a:glow>
                </a:effectLst>
                <a:latin typeface="FrankGoth BT" panose="020B0804030702020204" pitchFamily="34" charset="0"/>
              </a:rPr>
              <a:t>1+1+1+1</a:t>
            </a:r>
          </a:p>
          <a:p>
            <a:pPr algn="ctr"/>
            <a:r>
              <a:rPr lang="it-IT" sz="3600" dirty="0">
                <a:solidFill>
                  <a:srgbClr val="000099"/>
                </a:solidFill>
                <a:effectLst>
                  <a:glow rad="101600">
                    <a:srgbClr val="FFFF00"/>
                  </a:glow>
                </a:effectLst>
                <a:latin typeface="FrankGoth BT" panose="020B0804030702020204" pitchFamily="34" charset="0"/>
              </a:rPr>
              <a:t>▼</a:t>
            </a:r>
          </a:p>
          <a:p>
            <a:pPr algn="ctr"/>
            <a:r>
              <a:rPr lang="it-IT" sz="3200" dirty="0">
                <a:solidFill>
                  <a:srgbClr val="128813"/>
                </a:solidFill>
                <a:effectLst>
                  <a:glow rad="101600">
                    <a:srgbClr val="FFFF00"/>
                  </a:glow>
                </a:effectLst>
                <a:latin typeface="FrankGoth BT" panose="020B0804030702020204" pitchFamily="34" charset="0"/>
              </a:rPr>
              <a:t>▼</a:t>
            </a:r>
          </a:p>
          <a:p>
            <a:pPr algn="ctr"/>
            <a:r>
              <a:rPr lang="it-IT" sz="3200" dirty="0">
                <a:solidFill>
                  <a:srgbClr val="128813"/>
                </a:solidFill>
                <a:effectLst>
                  <a:glow rad="101600">
                    <a:srgbClr val="FFFF00"/>
                  </a:glow>
                </a:effectLst>
                <a:latin typeface="FrankGoth BT" panose="020B0804030702020204" pitchFamily="34" charset="0"/>
              </a:rPr>
              <a:t>► 4 ◄</a:t>
            </a:r>
          </a:p>
          <a:p>
            <a:pPr algn="ctr"/>
            <a:r>
              <a:rPr lang="it-IT" sz="3200" dirty="0">
                <a:solidFill>
                  <a:srgbClr val="128813"/>
                </a:solidFill>
                <a:effectLst>
                  <a:glow rad="101600">
                    <a:srgbClr val="FFFF00"/>
                  </a:glow>
                </a:effectLst>
                <a:latin typeface="FrankGoth BT" panose="020B0804030702020204" pitchFamily="34" charset="0"/>
              </a:rPr>
              <a:t>▲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74C5C78-CFC5-6F1A-754A-7C612062D26A}"/>
              </a:ext>
            </a:extLst>
          </p:cNvPr>
          <p:cNvGrpSpPr/>
          <p:nvPr/>
        </p:nvGrpSpPr>
        <p:grpSpPr>
          <a:xfrm>
            <a:off x="5967343" y="543882"/>
            <a:ext cx="4365904" cy="1569660"/>
            <a:chOff x="5967343" y="543882"/>
            <a:chExt cx="4365904" cy="1569660"/>
          </a:xfrm>
        </p:grpSpPr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91D94D73-1BC2-A50C-642E-3D1C71377C9C}"/>
                </a:ext>
              </a:extLst>
            </p:cNvPr>
            <p:cNvSpPr/>
            <p:nvPr/>
          </p:nvSpPr>
          <p:spPr>
            <a:xfrm>
              <a:off x="8749278" y="661817"/>
              <a:ext cx="1368152" cy="1368152"/>
            </a:xfrm>
            <a:prstGeom prst="ellipse">
              <a:avLst/>
            </a:prstGeom>
            <a:solidFill>
              <a:srgbClr val="FF5353">
                <a:alpha val="7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08EBA994-EA60-FB6A-62D0-95F8D6D8EC17}"/>
                </a:ext>
              </a:extLst>
            </p:cNvPr>
            <p:cNvSpPr/>
            <p:nvPr/>
          </p:nvSpPr>
          <p:spPr>
            <a:xfrm>
              <a:off x="6183745" y="644636"/>
              <a:ext cx="1368152" cy="1368152"/>
            </a:xfrm>
            <a:prstGeom prst="ellipse">
              <a:avLst/>
            </a:prstGeom>
            <a:solidFill>
              <a:srgbClr val="7CD249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9DFF28B-27CF-8324-AE52-6E8DB8E131B2}"/>
                </a:ext>
              </a:extLst>
            </p:cNvPr>
            <p:cNvSpPr txBox="1"/>
            <p:nvPr/>
          </p:nvSpPr>
          <p:spPr>
            <a:xfrm>
              <a:off x="5967343" y="543882"/>
              <a:ext cx="180095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3200" b="1" dirty="0">
                  <a:solidFill>
                    <a:srgbClr val="128813"/>
                  </a:solidFill>
                  <a:effectLst>
                    <a:glow rad="101600">
                      <a:srgbClr val="FFFF00"/>
                    </a:glow>
                  </a:effectLst>
                  <a:latin typeface="FrankGoth BT" panose="020B0804030702020204" pitchFamily="34" charset="0"/>
                </a:rPr>
                <a:t>▼</a:t>
              </a:r>
            </a:p>
            <a:p>
              <a:pPr algn="ctr"/>
              <a:r>
                <a:rPr lang="it-IT" sz="3200" b="1" dirty="0">
                  <a:solidFill>
                    <a:srgbClr val="128813"/>
                  </a:solidFill>
                  <a:effectLst>
                    <a:glow rad="101600">
                      <a:srgbClr val="FFFF00"/>
                    </a:glow>
                  </a:effectLst>
                  <a:latin typeface="FrankGoth BT" panose="020B0804030702020204" pitchFamily="34" charset="0"/>
                </a:rPr>
                <a:t>► 4 ◄</a:t>
              </a:r>
            </a:p>
            <a:p>
              <a:pPr algn="ctr"/>
              <a:r>
                <a:rPr lang="it-IT" sz="3200" b="1" dirty="0">
                  <a:solidFill>
                    <a:srgbClr val="128813"/>
                  </a:solidFill>
                  <a:effectLst>
                    <a:glow rad="101600">
                      <a:srgbClr val="FFFF00"/>
                    </a:glow>
                  </a:effectLst>
                  <a:latin typeface="FrankGoth BT" panose="020B0804030702020204" pitchFamily="34" charset="0"/>
                </a:rPr>
                <a:t>▲</a:t>
              </a:r>
              <a:endParaRPr lang="it-IT" sz="3200" b="1" dirty="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A00E492-527B-C882-7D3E-ABD81EF97E98}"/>
                </a:ext>
              </a:extLst>
            </p:cNvPr>
            <p:cNvSpPr txBox="1"/>
            <p:nvPr/>
          </p:nvSpPr>
          <p:spPr>
            <a:xfrm>
              <a:off x="8532291" y="543882"/>
              <a:ext cx="180095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3200" b="1" dirty="0">
                  <a:solidFill>
                    <a:srgbClr val="FF0000"/>
                  </a:solidFill>
                  <a:effectLst>
                    <a:glow rad="101600">
                      <a:srgbClr val="FFFF00"/>
                    </a:glow>
                  </a:effectLst>
                  <a:latin typeface="FrankGoth BT" panose="020B0804030702020204" pitchFamily="34" charset="0"/>
                </a:rPr>
                <a:t>▲</a:t>
              </a:r>
            </a:p>
            <a:p>
              <a:pPr algn="ctr"/>
              <a:r>
                <a:rPr lang="it-IT" sz="3200" b="1" dirty="0">
                  <a:solidFill>
                    <a:srgbClr val="FF0000"/>
                  </a:solidFill>
                  <a:effectLst>
                    <a:glow rad="101600">
                      <a:srgbClr val="FFFF00"/>
                    </a:glow>
                  </a:effectLst>
                  <a:latin typeface="FrankGoth BT" panose="020B0804030702020204" pitchFamily="34" charset="0"/>
                </a:rPr>
                <a:t>◄ 4 ►</a:t>
              </a:r>
            </a:p>
            <a:p>
              <a:pPr algn="ctr"/>
              <a:r>
                <a:rPr lang="it-IT" sz="3200" b="1" dirty="0">
                  <a:solidFill>
                    <a:srgbClr val="FF0000"/>
                  </a:solidFill>
                  <a:effectLst>
                    <a:glow rad="101600">
                      <a:srgbClr val="FFFF00"/>
                    </a:glow>
                  </a:effectLst>
                  <a:latin typeface="FrankGoth BT" panose="020B0804030702020204" pitchFamily="34" charset="0"/>
                </a:rPr>
                <a:t>▼</a:t>
              </a:r>
              <a:endParaRPr lang="it-IT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D4E40F3-8F72-601E-D2D4-169D60072AFD}"/>
                </a:ext>
              </a:extLst>
            </p:cNvPr>
            <p:cNvSpPr txBox="1"/>
            <p:nvPr/>
          </p:nvSpPr>
          <p:spPr>
            <a:xfrm rot="16200000">
              <a:off x="7469809" y="978893"/>
              <a:ext cx="13593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3600" b="1" dirty="0">
                  <a:solidFill>
                    <a:srgbClr val="000099"/>
                  </a:solidFill>
                  <a:effectLst>
                    <a:glow rad="101600">
                      <a:srgbClr val="FFFF00"/>
                    </a:glow>
                  </a:effectLst>
                  <a:latin typeface="FrankGoth BT" panose="020B0804030702020204" pitchFamily="34" charset="0"/>
                </a:rPr>
                <a:t>▼</a:t>
              </a:r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F31F5027-0D5A-30B6-4DBB-17E577ABCF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2" b="98272" l="1244" r="96527">
                        <a14:foregroundMark x1="1415" y1="4493" x2="16852" y2="93894"/>
                        <a14:foregroundMark x1="23285" y1="9217" x2="24743" y2="55415"/>
                        <a14:foregroundMark x1="46655" y1="17051" x2="44511" y2="77304"/>
                        <a14:foregroundMark x1="44511" y1="77304" x2="44425" y2="76613"/>
                        <a14:foregroundMark x1="59777" y1="52650" x2="57376" y2="80415"/>
                        <a14:foregroundMark x1="60720" y1="6336" x2="62864" y2="25922"/>
                        <a14:foregroundMark x1="74957" y1="13018" x2="94254" y2="81912"/>
                        <a14:foregroundMark x1="71784" y1="60253" x2="75943" y2="84908"/>
                        <a14:foregroundMark x1="94425" y1="7488" x2="95712" y2="27304"/>
                        <a14:foregroundMark x1="81732" y1="17512" x2="81732" y2="17512"/>
                        <a14:foregroundMark x1="79202" y1="11751" x2="93096" y2="58295"/>
                        <a14:foregroundMark x1="93096" y1="58295" x2="93096" y2="58295"/>
                        <a14:foregroundMark x1="71484" y1="21659" x2="88250" y2="69816"/>
                        <a14:foregroundMark x1="88250" y1="69816" x2="90094" y2="83641"/>
                        <a14:foregroundMark x1="95283" y1="69931" x2="95669" y2="71889"/>
                        <a14:foregroundMark x1="57419" y1="57143" x2="61106" y2="58065"/>
                        <a14:foregroundMark x1="45283" y1="22696" x2="48370" y2="82028"/>
                        <a14:foregroundMark x1="48370" y1="82028" x2="48413" y2="82028"/>
                        <a14:foregroundMark x1="15780" y1="14516" x2="6089" y2="69240"/>
                        <a14:foregroundMark x1="6089" y1="69240" x2="2144" y2="79378"/>
                        <a14:foregroundMark x1="28902" y1="23157" x2="22513" y2="54839"/>
                        <a14:foregroundMark x1="23971" y1="14286" x2="28945" y2="45853"/>
                        <a14:foregroundMark x1="10849" y1="7143" x2="8877" y2="27650"/>
                        <a14:foregroundMark x1="5232" y1="10484" x2="10978" y2="29839"/>
                        <a14:foregroundMark x1="12779" y1="68203" x2="5146" y2="80300"/>
                        <a14:foregroundMark x1="3259" y1="69931" x2="10806" y2="86982"/>
                        <a14:foregroundMark x1="50300" y1="23733" x2="37264" y2="50691"/>
                        <a14:foregroundMark x1="37822" y1="24078" x2="49228" y2="79839"/>
                        <a14:foregroundMark x1="49228" y1="79839" x2="49400" y2="83295"/>
                        <a14:foregroundMark x1="64322" y1="51152" x2="52959" y2="77304"/>
                        <a14:foregroundMark x1="55617" y1="51037" x2="62693" y2="77995"/>
                        <a14:foregroundMark x1="63593" y1="71313" x2="53302" y2="93664"/>
                        <a14:foregroundMark x1="50472" y1="78111" x2="43525" y2="82949"/>
                        <a14:foregroundMark x1="46484" y1="14401" x2="36578" y2="45968"/>
                        <a14:foregroundMark x1="49400" y1="7373" x2="36964" y2="30069"/>
                        <a14:foregroundMark x1="42453" y1="91705" x2="47727" y2="96429"/>
                        <a14:foregroundMark x1="52702" y1="98387" x2="57118" y2="96544"/>
                        <a14:foregroundMark x1="56518" y1="7258" x2="58233" y2="7488"/>
                        <a14:foregroundMark x1="77273" y1="9332" x2="94983" y2="64747"/>
                        <a14:foregroundMark x1="94983" y1="64747" x2="79889" y2="19124"/>
                        <a14:foregroundMark x1="79889" y1="19124" x2="78473" y2="11060"/>
                        <a14:foregroundMark x1="81475" y1="10138" x2="87093" y2="31567"/>
                        <a14:foregroundMark x1="82247" y1="67396" x2="89365" y2="86060"/>
                        <a14:foregroundMark x1="72813" y1="74885" x2="73199" y2="87327"/>
                        <a14:foregroundMark x1="75472" y1="78456" x2="77401" y2="88940"/>
                        <a14:foregroundMark x1="63894" y1="7373" x2="63551" y2="27304"/>
                        <a14:foregroundMark x1="90094" y1="8065" x2="96569" y2="28456"/>
                        <a14:foregroundMark x1="33705" y1="58871" x2="36664" y2="72696"/>
                        <a14:foregroundMark x1="1372" y1="95161" x2="1372" y2="95161"/>
                        <a14:foregroundMark x1="6432" y1="95046" x2="6432" y2="95046"/>
                        <a14:foregroundMark x1="6432" y1="95046" x2="6432" y2="95046"/>
                        <a14:foregroundMark x1="3602" y1="95276" x2="13036" y2="96429"/>
                        <a14:foregroundMark x1="2744" y1="94470" x2="16595" y2="95507"/>
                        <a14:foregroundMark x1="1587" y1="5645" x2="2616" y2="94355"/>
                        <a14:foregroundMark x1="1672" y1="61060" x2="2959" y2="93433"/>
                        <a14:foregroundMark x1="19640" y1="2535" x2="18525" y2="64631"/>
                        <a14:foregroundMark x1="18525" y1="64631" x2="18525" y2="64631"/>
                        <a14:foregroundMark x1="17624" y1="2535" x2="17581" y2="43548"/>
                        <a14:foregroundMark x1="1758" y1="1382" x2="17196" y2="922"/>
                        <a14:foregroundMark x1="69383" y1="28341" x2="70626" y2="92281"/>
                        <a14:foregroundMark x1="70626" y1="92281" x2="71955" y2="43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08539">
            <a:off x="61253" y="4085664"/>
            <a:ext cx="2826960" cy="10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17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8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1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2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4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9939" grpId="0" uiExpand="1" build="p"/>
      <p:bldP spid="4" grpId="0" animBg="1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Immagine che contiene cielo, acqua, esterni, spiaggia&#10;&#10;Descrizione generata automaticamente">
            <a:extLst>
              <a:ext uri="{FF2B5EF4-FFF2-40B4-BE49-F238E27FC236}">
                <a16:creationId xmlns:a16="http://schemas.microsoft.com/office/drawing/2014/main" id="{868DD1C3-39B1-41DD-BACB-80115858B7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92" y="-44624"/>
            <a:ext cx="10583863" cy="6858000"/>
          </a:xfrm>
          <a:prstGeom prst="rect">
            <a:avLst/>
          </a:prstGeom>
        </p:spPr>
      </p:pic>
      <p:pic>
        <p:nvPicPr>
          <p:cNvPr id="3" name="Immagine 2" descr="Immagine che contiene cielo, acqua, esterni, spiaggia&#10;&#10;Descrizione generata automaticamente">
            <a:extLst>
              <a:ext uri="{FF2B5EF4-FFF2-40B4-BE49-F238E27FC236}">
                <a16:creationId xmlns:a16="http://schemas.microsoft.com/office/drawing/2014/main" id="{EA8761A2-E804-4598-B981-CFA40D2064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184" y="101281"/>
            <a:ext cx="10583863" cy="6858000"/>
          </a:xfrm>
          <a:prstGeom prst="rect">
            <a:avLst/>
          </a:prstGeom>
        </p:spPr>
      </p:pic>
      <p:sp>
        <p:nvSpPr>
          <p:cNvPr id="6" name="Rectangle 20">
            <a:extLst>
              <a:ext uri="{FF2B5EF4-FFF2-40B4-BE49-F238E27FC236}">
                <a16:creationId xmlns:a16="http://schemas.microsoft.com/office/drawing/2014/main" id="{36FF40F1-B227-4E06-8D94-F5465C50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8775"/>
            <a:ext cx="1712913" cy="52292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006A9AA-3995-4B81-95C7-CB68705C3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513"/>
            <a:ext cx="10583863" cy="3333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88C4F2D4-EE10-4D24-B66D-618AAF0CA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20"/>
            <a:ext cx="10583863" cy="22542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F77E78C-072C-45F7-A413-77F3DA5E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557338"/>
            <a:ext cx="1624013" cy="5300662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6553465F-C415-4E43-B48C-08A340594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113" y="6308725"/>
            <a:ext cx="666750" cy="5492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C2F662D-C81A-43E3-8765-C4B3E4393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9388"/>
            <a:ext cx="874713" cy="54086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3269A04-7207-422F-8422-4234C1DE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6752"/>
            <a:ext cx="792163" cy="5661247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D6867792-734B-4B33-AED3-EB5FB305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" y="5722287"/>
            <a:ext cx="16240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D74283F6-078A-4BC4-A254-5FB642ABA3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9596">
            <a:off x="8550840" y="5602924"/>
            <a:ext cx="651439" cy="64598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BE70DAB-89AB-400F-B8AD-F644E6362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770888">
            <a:off x="5751783" y="2612677"/>
            <a:ext cx="6990718" cy="13677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E6EDBD15-5F23-43D8-5C08-2CD6BB65A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541" y="2702705"/>
            <a:ext cx="6096528" cy="1652159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8778F928-5F84-6989-1B89-8BA94B0346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845" y="3389601"/>
            <a:ext cx="4645555" cy="1396105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3C42166-D0B4-1EEB-9296-8420C3F6A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3136" y="4084977"/>
            <a:ext cx="6194073" cy="1670449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DA984433-50EC-E9CD-8987-89B2CE9464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6453" y="4788841"/>
            <a:ext cx="4639458" cy="1426588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353257B-862D-66BE-D929-06C471DBF236}"/>
              </a:ext>
            </a:extLst>
          </p:cNvPr>
          <p:cNvSpPr txBox="1"/>
          <p:nvPr/>
        </p:nvSpPr>
        <p:spPr>
          <a:xfrm rot="20997413">
            <a:off x="5910640" y="5953568"/>
            <a:ext cx="2631697" cy="600164"/>
          </a:xfrm>
          <a:prstGeom prst="rect">
            <a:avLst/>
          </a:prstGeom>
          <a:solidFill>
            <a:srgbClr val="00B050">
              <a:alpha val="60000"/>
            </a:srgbClr>
          </a:solidFill>
          <a:ln w="38100">
            <a:noFill/>
          </a:ln>
        </p:spPr>
        <p:txBody>
          <a:bodyPr wrap="square" tIns="0" rIns="180000" rtlCol="0">
            <a:spAutoFit/>
          </a:bodyPr>
          <a:lstStyle>
            <a:defPPr>
              <a:defRPr lang="en-US"/>
            </a:defPPr>
            <a:lvl1pPr>
              <a:defRPr sz="5400" spc="30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Casablanca Heavy SF" pitchFamily="2" charset="0"/>
              </a:defRPr>
            </a:lvl1pPr>
          </a:lstStyle>
          <a:p>
            <a:pPr algn="r"/>
            <a:r>
              <a:rPr lang="it-IT" sz="3600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…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A40C6CCD-1B4E-E4AD-AA45-088E09085D4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839">
            <a:off x="-287269" y="1220979"/>
            <a:ext cx="4541610" cy="235306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2EFBF0B-5C94-F2AB-747A-3F5823110F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8152" y="602471"/>
            <a:ext cx="4755292" cy="142049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F3AF09B-9A74-FFBE-AEF1-9B17A45B42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4377" y="1305024"/>
            <a:ext cx="4950381" cy="145097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DE215748-182C-2B98-248F-54454859AC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4744" y="2000384"/>
            <a:ext cx="4279763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4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3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9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2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97000">
              <a:srgbClr val="FF0000">
                <a:alpha val="40000"/>
              </a:srgbClr>
            </a:gs>
            <a:gs pos="60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3D90B7-5E0C-42AD-817E-7E9FCBDC1C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F054530-AA4D-4CFA-B08D-E6BE0BCF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E454364-00E7-1DFF-3F2A-44E4119E5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8512"/>
            <a:ext cx="4244020" cy="658850"/>
          </a:xfrm>
          <a:prstGeom prst="rect">
            <a:avLst/>
          </a:prstGeom>
        </p:spPr>
      </p:pic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5B9C1A7D-C360-624C-30C2-78727C6480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6" b="3887"/>
          <a:stretch/>
        </p:blipFill>
        <p:spPr>
          <a:xfrm rot="21032575">
            <a:off x="3131691" y="1160748"/>
            <a:ext cx="6983264" cy="484924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31F5027-0D5A-30B6-4DBB-17E577ABCF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8" b="92568" l="1567" r="97258">
                        <a14:foregroundMark x1="7180" y1="6419" x2="16971" y2="78716"/>
                        <a14:foregroundMark x1="19191" y1="10135" x2="1567" y2="90541"/>
                        <a14:foregroundMark x1="27937" y1="17230" x2="20627" y2="63176"/>
                        <a14:foregroundMark x1="49739" y1="6757" x2="40601" y2="80743"/>
                        <a14:foregroundMark x1="37598" y1="15878" x2="42167" y2="54392"/>
                        <a14:foregroundMark x1="42167" y1="54392" x2="51305" y2="93243"/>
                        <a14:foregroundMark x1="66710" y1="53378" x2="56005" y2="91554"/>
                        <a14:foregroundMark x1="53916" y1="53041" x2="60444" y2="81081"/>
                        <a14:foregroundMark x1="65927" y1="5068" x2="60444" y2="22635"/>
                        <a14:foregroundMark x1="61880" y1="15203" x2="66057" y2="36824"/>
                        <a14:foregroundMark x1="71671" y1="57770" x2="71671" y2="57770"/>
                        <a14:foregroundMark x1="69843" y1="52365" x2="80287" y2="92568"/>
                        <a14:foregroundMark x1="70888" y1="33446" x2="88642" y2="89527"/>
                        <a14:foregroundMark x1="88642" y1="89527" x2="88512" y2="88514"/>
                        <a14:foregroundMark x1="80287" y1="7770" x2="97258" y2="65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08539">
            <a:off x="100860" y="3793643"/>
            <a:ext cx="3703398" cy="1431078"/>
          </a:xfrm>
          <a:prstGeom prst="rect">
            <a:avLst/>
          </a:prstGeom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5944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92D050"/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8761A2-E804-4598-B981-CFA40D206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 r="6595"/>
          <a:stretch/>
        </p:blipFill>
        <p:spPr>
          <a:xfrm>
            <a:off x="20431" y="-53094"/>
            <a:ext cx="10583863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0" name="Rectangle 18">
            <a:extLst>
              <a:ext uri="{FF2B5EF4-FFF2-40B4-BE49-F238E27FC236}">
                <a16:creationId xmlns:a16="http://schemas.microsoft.com/office/drawing/2014/main" id="{6553465F-C415-4E43-B48C-08A340594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113" y="6308725"/>
            <a:ext cx="666750" cy="5492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36FF40F1-B227-4E06-8D94-F5465C50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8775"/>
            <a:ext cx="1712913" cy="52292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006A9AA-3995-4B81-95C7-CB68705C3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513"/>
            <a:ext cx="10583863" cy="3333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88C4F2D4-EE10-4D24-B66D-618AAF0CA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20"/>
            <a:ext cx="10583863" cy="22542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F77E78C-072C-45F7-A413-77F3DA5E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557338"/>
            <a:ext cx="1624013" cy="5300662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C2F662D-C81A-43E3-8765-C4B3E4393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9388"/>
            <a:ext cx="874713" cy="54086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3269A04-7207-422F-8422-4234C1DE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6752"/>
            <a:ext cx="792163" cy="5661247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D6867792-734B-4B33-AED3-EB5FB305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" y="5722287"/>
            <a:ext cx="16240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BB0B98A-FA9B-48E1-84CA-DCD1397C64A6}"/>
              </a:ext>
            </a:extLst>
          </p:cNvPr>
          <p:cNvSpPr txBox="1"/>
          <p:nvPr/>
        </p:nvSpPr>
        <p:spPr>
          <a:xfrm>
            <a:off x="10980563" y="3962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B61A7376-5267-4924-976E-4B1F99C93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636" y="616518"/>
            <a:ext cx="7919390" cy="144487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BE70DAB-89AB-400F-B8AD-F644E6362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904" y="566348"/>
            <a:ext cx="7919390" cy="1444877"/>
          </a:xfrm>
          <a:prstGeom prst="rect">
            <a:avLst/>
          </a:prstGeom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DD0925E-0A34-9104-8F6D-8F15D5B20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88" y="4647125"/>
            <a:ext cx="1584963" cy="2234189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63163267-CBD4-4588-8E6D-2929E51DADC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8484874" y="5569108"/>
            <a:ext cx="925608" cy="91785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1FA7613-BAE2-0E5B-8BC9-A719059C81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6904" y="3457401"/>
            <a:ext cx="8132769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80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7000">
              <a:srgbClr val="92D050"/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8A9C21D5-49EA-53A1-F543-A6F8E4642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3" r="40815" b="18652"/>
          <a:stretch/>
        </p:blipFill>
        <p:spPr bwMode="auto">
          <a:xfrm>
            <a:off x="8354068" y="3428465"/>
            <a:ext cx="1856913" cy="354647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9EF741A-6008-E0A5-101D-28FC8CD09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58" y="-400442"/>
            <a:ext cx="5895975" cy="4533900"/>
          </a:xfrm>
          <a:prstGeom prst="star32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D167312-E349-4ADF-90F9-DB258621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8EE492E-0A8A-40AE-BC4B-1CC581870A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C7E85A4-99C5-496E-8DEF-E8C1ED8B09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31547" y="2774790"/>
            <a:ext cx="8099388" cy="4104184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  <a:tabLst>
                <a:tab pos="452438" algn="l"/>
              </a:tabLst>
            </a:pPr>
            <a:r>
              <a:rPr lang="it-IT" altLang="it-IT" sz="1800" b="1" dirty="0">
                <a:solidFill>
                  <a:srgbClr val="FF0000"/>
                </a:solidFill>
              </a:rPr>
              <a:t>►</a:t>
            </a:r>
            <a:r>
              <a:rPr lang="it-IT" altLang="it-IT" sz="1800" b="1" dirty="0"/>
              <a:t>	</a:t>
            </a:r>
            <a:r>
              <a:rPr lang="it-IT" altLang="it-IT" dirty="0"/>
              <a:t>«</a:t>
            </a:r>
            <a:r>
              <a:rPr lang="it-IT" altLang="it-IT" b="1" dirty="0">
                <a:solidFill>
                  <a:srgbClr val="002060"/>
                </a:solidFill>
              </a:rPr>
              <a:t>Milano» </a:t>
            </a:r>
            <a:r>
              <a:rPr lang="it-IT" altLang="it-IT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(Sesto San </a:t>
            </a:r>
            <a:r>
              <a:rPr lang="it-IT" altLang="it-IT" sz="2400" dirty="0">
                <a:solidFill>
                  <a:srgbClr val="002060"/>
                </a:solidFill>
                <a:effectLst>
                  <a:glow rad="203200">
                    <a:schemeClr val="bg1"/>
                  </a:glow>
                </a:effectLst>
                <a:latin typeface="Franklin Gothic Medium" panose="020B0603020102020204" pitchFamily="34" charset="0"/>
              </a:rPr>
              <a:t>Giovanni)</a:t>
            </a:r>
            <a:br>
              <a:rPr lang="it-IT" altLang="it-IT" sz="2400" dirty="0">
                <a:latin typeface="Franklin Gothic Medium" panose="020B0603020102020204" pitchFamily="34" charset="0"/>
              </a:rPr>
            </a:br>
            <a:r>
              <a:rPr lang="it-IT" altLang="it-IT" dirty="0"/>
              <a:t>	</a:t>
            </a:r>
            <a:r>
              <a:rPr lang="it-IT" altLang="it-IT" b="1" dirty="0">
                <a:solidFill>
                  <a:srgbClr val="FF0000"/>
                </a:solidFill>
              </a:rPr>
              <a:t>ci vediamo dopo la </a:t>
            </a:r>
            <a:r>
              <a:rPr lang="it-IT" altLang="it-IT" b="1" dirty="0">
                <a:solidFill>
                  <a:srgbClr val="FF0000"/>
                </a:solidFill>
                <a:effectLst>
                  <a:glow rad="203200">
                    <a:schemeClr val="bg1"/>
                  </a:glow>
                </a:effectLst>
              </a:rPr>
              <a:t>Messa </a:t>
            </a:r>
            <a:r>
              <a:rPr lang="it-IT" altLang="it-IT" dirty="0">
                <a:solidFill>
                  <a:srgbClr val="FF0000"/>
                </a:solidFill>
                <a:effectLst>
                  <a:glow rad="203200">
                    <a:schemeClr val="bg1"/>
                  </a:glow>
                </a:effectLst>
              </a:rPr>
              <a:t>delle 9:00</a:t>
            </a:r>
            <a:endParaRPr lang="it-IT" altLang="it-IT" b="1" dirty="0">
              <a:solidFill>
                <a:srgbClr val="FF0000"/>
              </a:solidFill>
              <a:effectLst>
                <a:glow rad="203200">
                  <a:schemeClr val="bg1"/>
                </a:glow>
              </a:effectLst>
            </a:endParaRPr>
          </a:p>
          <a:p>
            <a:pPr marL="804863" lvl="1" indent="-357188">
              <a:lnSpc>
                <a:spcPct val="80000"/>
              </a:lnSpc>
              <a:spcBef>
                <a:spcPts val="1000"/>
              </a:spcBef>
              <a:buFont typeface="+mj-lt"/>
              <a:buAutoNum type="alphaLcPeriod"/>
              <a:tabLst>
                <a:tab pos="452438" algn="l"/>
              </a:tabLst>
            </a:pPr>
            <a:r>
              <a:rPr lang="it-IT" altLang="it-IT" b="1" dirty="0"/>
              <a:t>fuori del portone della Chiesa</a:t>
            </a:r>
          </a:p>
          <a:p>
            <a:pPr marL="804863" lvl="1" indent="-357188">
              <a:lnSpc>
                <a:spcPct val="80000"/>
              </a:lnSpc>
              <a:spcBef>
                <a:spcPts val="1000"/>
              </a:spcBef>
              <a:buFont typeface="+mj-lt"/>
              <a:buAutoNum type="alphaLcPeriod"/>
              <a:tabLst>
                <a:tab pos="452438" algn="l"/>
              </a:tabLst>
            </a:pPr>
            <a:r>
              <a:rPr lang="it-IT" altLang="it-IT" b="1" dirty="0"/>
              <a:t>dentro … preghiera finale</a:t>
            </a:r>
          </a:p>
          <a:p>
            <a:pPr marL="804863" lvl="1" indent="-357188">
              <a:lnSpc>
                <a:spcPct val="80000"/>
              </a:lnSpc>
              <a:spcBef>
                <a:spcPts val="1000"/>
              </a:spcBef>
              <a:buFont typeface="+mj-lt"/>
              <a:buAutoNum type="alphaLcPeriod"/>
              <a:tabLst>
                <a:tab pos="452438" algn="l"/>
              </a:tabLst>
            </a:pPr>
            <a:r>
              <a:rPr lang="it-IT" altLang="it-IT" b="1" dirty="0"/>
              <a:t>Verso il Santo</a:t>
            </a:r>
          </a:p>
          <a:p>
            <a:pPr marL="804863" lvl="1" indent="-357188">
              <a:lnSpc>
                <a:spcPct val="80000"/>
              </a:lnSpc>
              <a:spcBef>
                <a:spcPts val="1000"/>
              </a:spcBef>
              <a:buFont typeface="+mj-lt"/>
              <a:buAutoNum type="alphaLcPeriod"/>
              <a:tabLst>
                <a:tab pos="452438" algn="l"/>
              </a:tabLst>
            </a:pPr>
            <a:r>
              <a:rPr lang="it-IT" altLang="it-IT" b="1" dirty="0"/>
              <a:t>Inizio della Messa		</a:t>
            </a:r>
          </a:p>
          <a:p>
            <a:pPr marL="0" indent="0">
              <a:lnSpc>
                <a:spcPct val="60000"/>
              </a:lnSpc>
              <a:buNone/>
            </a:pPr>
            <a:endParaRPr lang="it-IT" altLang="it-IT" b="1" dirty="0"/>
          </a:p>
          <a:p>
            <a:endParaRPr lang="it-IT" altLang="it-IT" b="1" dirty="0"/>
          </a:p>
          <a:p>
            <a:pPr lvl="1"/>
            <a:endParaRPr lang="it-IT" altLang="it-IT" b="1" dirty="0"/>
          </a:p>
          <a:p>
            <a:pPr marL="457200" lvl="1" indent="0">
              <a:spcBef>
                <a:spcPct val="0"/>
              </a:spcBef>
              <a:buNone/>
            </a:pPr>
            <a:endParaRPr lang="it-IT" altLang="it-IT" dirty="0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912ACB08-A1DE-4D02-814D-10273F32173C}"/>
              </a:ext>
            </a:extLst>
          </p:cNvPr>
          <p:cNvSpPr/>
          <p:nvPr/>
        </p:nvSpPr>
        <p:spPr>
          <a:xfrm rot="21069166">
            <a:off x="4186905" y="5350329"/>
            <a:ext cx="4649105" cy="912610"/>
          </a:xfrm>
          <a:prstGeom prst="roundRect">
            <a:avLst>
              <a:gd name="adj" fmla="val 35205"/>
            </a:avLst>
          </a:prstGeom>
          <a:solidFill>
            <a:srgbClr val="FEFE01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2885FAB-1884-414C-A2C1-DCE6D1BAE733}"/>
              </a:ext>
            </a:extLst>
          </p:cNvPr>
          <p:cNvSpPr txBox="1"/>
          <p:nvPr/>
        </p:nvSpPr>
        <p:spPr>
          <a:xfrm rot="21069599">
            <a:off x="4124926" y="5486141"/>
            <a:ext cx="4707081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lvl="1">
              <a:lnSpc>
                <a:spcPct val="80000"/>
              </a:lnSpc>
              <a:spcBef>
                <a:spcPts val="500"/>
              </a:spcBef>
            </a:pPr>
            <a:r>
              <a:rPr lang="it-IT" altLang="it-IT" sz="2800" b="1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latin typeface="Franklin Gothic Demi" panose="020B0703020102020204" pitchFamily="34" charset="0"/>
              </a:rPr>
              <a:t>→</a:t>
            </a:r>
            <a:r>
              <a:rPr lang="it-IT" altLang="it-IT" sz="2800" b="1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50800">
                    <a:schemeClr val="accent1">
                      <a:alpha val="92000"/>
                    </a:schemeClr>
                  </a:glow>
                </a:effectLst>
                <a:latin typeface="Franklin Gothic Demi" panose="020B0703020102020204" pitchFamily="34" charset="0"/>
              </a:rPr>
              <a:t> </a:t>
            </a:r>
            <a:r>
              <a:rPr lang="it-IT" altLang="it-IT" sz="2800" b="1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88900">
                    <a:schemeClr val="accent1"/>
                  </a:glow>
                </a:effectLst>
                <a:latin typeface="FrankGoth BT" panose="020B0804030702020204" pitchFamily="34" charset="0"/>
              </a:rPr>
              <a:t>CI VEDIAMO </a:t>
            </a:r>
            <a:br>
              <a:rPr lang="it-IT" altLang="it-IT" sz="2800" b="1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altLang="it-IT" sz="2800" b="1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	 ALLA MESSA DELLE 9:00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0F49C03-3068-5C1D-A202-670CE7941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63" y="379656"/>
            <a:ext cx="6716161" cy="778685"/>
          </a:xfrm>
          <a:prstGeom prst="rect">
            <a:avLst/>
          </a:prstGeom>
        </p:spPr>
      </p:pic>
      <p:pic>
        <p:nvPicPr>
          <p:cNvPr id="3" name="Elemento grafico 2" descr="Piano di sopra con riempimento a tinta unita">
            <a:extLst>
              <a:ext uri="{FF2B5EF4-FFF2-40B4-BE49-F238E27FC236}">
                <a16:creationId xmlns:a16="http://schemas.microsoft.com/office/drawing/2014/main" id="{53B7EF09-6B9B-8C73-8A5A-F7F10F70E5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52685" y="2960948"/>
            <a:ext cx="2376264" cy="2117786"/>
          </a:xfrm>
          <a:prstGeom prst="rect">
            <a:avLst/>
          </a:prstGeom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8823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900"/>
                            </p:stCondLst>
                            <p:childTnLst>
                              <p:par>
                                <p:cTn id="14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900"/>
                            </p:stCondLst>
                            <p:childTnLst>
                              <p:par>
                                <p:cTn id="21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900"/>
                            </p:stCondLst>
                            <p:childTnLst>
                              <p:par>
                                <p:cTn id="2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3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200"/>
                            </p:stCondLst>
                            <p:childTnLst>
                              <p:par>
                                <p:cTn id="32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2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2000"/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uiExpand="1" build="p"/>
      <p:bldP spid="13" grpId="0" animBg="1"/>
      <p:bldP spid="14" grpId="0" uiExpan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7000">
              <a:srgbClr val="92D050"/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6D975D40-A5F4-3FDC-BB2C-5133A895C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8688">
            <a:off x="3137363" y="164072"/>
            <a:ext cx="6408065" cy="652985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D167312-E349-4ADF-90F9-DB258621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8EE492E-0A8A-40AE-BC4B-1CC581870A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C7E85A4-99C5-496E-8DEF-E8C1ED8B09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97099" y="2422406"/>
            <a:ext cx="5687120" cy="2266734"/>
          </a:xfrm>
          <a:solidFill>
            <a:schemeClr val="bg1">
              <a:alpha val="87000"/>
            </a:schemeClr>
          </a:solidFill>
          <a:effectLst/>
        </p:spPr>
        <p:txBody>
          <a:bodyPr/>
          <a:lstStyle/>
          <a:p>
            <a:pPr marL="0" indent="0">
              <a:buNone/>
              <a:tabLst>
                <a:tab pos="452438" algn="l"/>
              </a:tabLst>
            </a:pPr>
            <a:r>
              <a:rPr lang="it-IT" altLang="it-IT" sz="1800" b="1" dirty="0">
                <a:solidFill>
                  <a:srgbClr val="FF0000"/>
                </a:solidFill>
              </a:rPr>
              <a:t>►</a:t>
            </a:r>
            <a:r>
              <a:rPr lang="it-IT" altLang="it-IT" sz="1800" b="1" dirty="0"/>
              <a:t>	</a:t>
            </a:r>
            <a:r>
              <a:rPr lang="it-IT" altLang="it-IT" dirty="0"/>
              <a:t>«</a:t>
            </a:r>
            <a:r>
              <a:rPr lang="it-IT" altLang="it-IT" dirty="0">
                <a:solidFill>
                  <a:srgbClr val="002060"/>
                </a:solidFill>
              </a:rPr>
              <a:t>FRASE GUIDA» </a:t>
            </a:r>
            <a:br>
              <a:rPr lang="it-IT" altLang="it-IT" dirty="0"/>
            </a:br>
            <a:r>
              <a:rPr lang="it-IT" altLang="it-IT" dirty="0"/>
              <a:t>		</a:t>
            </a:r>
            <a:r>
              <a:rPr lang="it-IT" altLang="it-IT" sz="2400" b="1" dirty="0">
                <a:solidFill>
                  <a:srgbClr val="0070C0"/>
                </a:solidFill>
              </a:rPr>
              <a:t>(don Bosco </a:t>
            </a:r>
            <a:r>
              <a:rPr lang="it-IT" altLang="it-IT" b="1" dirty="0">
                <a:solidFill>
                  <a:srgbClr val="0070C0"/>
                </a:solidFill>
              </a:rPr>
              <a:t>… </a:t>
            </a:r>
            <a:r>
              <a:rPr lang="it-IT" altLang="it-IT" sz="2400" dirty="0">
                <a:solidFill>
                  <a:srgbClr val="0070C0"/>
                </a:solidFill>
              </a:rPr>
              <a:t>sui calendarietti</a:t>
            </a:r>
            <a:r>
              <a:rPr lang="it-IT" altLang="it-IT" sz="2400" b="1" dirty="0">
                <a:solidFill>
                  <a:srgbClr val="0070C0"/>
                </a:solidFill>
              </a:rPr>
              <a:t>)</a:t>
            </a:r>
            <a:endParaRPr lang="it-IT" altLang="it-IT" b="1" dirty="0">
              <a:solidFill>
                <a:srgbClr val="0070C0"/>
              </a:solidFill>
            </a:endParaRPr>
          </a:p>
          <a:p>
            <a:pPr lvl="1">
              <a:lnSpc>
                <a:spcPct val="80000"/>
              </a:lnSpc>
              <a:spcBef>
                <a:spcPts val="600"/>
              </a:spcBef>
              <a:tabLst>
                <a:tab pos="452438" algn="l"/>
              </a:tabLst>
            </a:pPr>
            <a:r>
              <a:rPr lang="it-IT" altLang="it-IT" b="1" dirty="0"/>
              <a:t>Il </a:t>
            </a:r>
            <a:r>
              <a:rPr lang="it-IT" altLang="it-IT" b="1" dirty="0">
                <a:solidFill>
                  <a:srgbClr val="FF0000"/>
                </a:solidFill>
                <a:latin typeface="Franklin Gothic Heavy" panose="020B0903020102020204" pitchFamily="34" charset="0"/>
              </a:rPr>
              <a:t>PASSATO</a:t>
            </a:r>
            <a:r>
              <a:rPr lang="it-IT" altLang="it-IT" b="1" dirty="0"/>
              <a:t> 	</a:t>
            </a:r>
            <a:r>
              <a:rPr lang="it-IT" altLang="it-IT" b="1" dirty="0">
                <a:solidFill>
                  <a:srgbClr val="FF0000"/>
                </a:solidFill>
              </a:rPr>
              <a:t>→ </a:t>
            </a:r>
            <a:r>
              <a:rPr lang="it-IT" altLang="it-IT" b="1" dirty="0"/>
              <a:t>non è più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tabLst>
                <a:tab pos="452438" algn="l"/>
              </a:tabLst>
            </a:pPr>
            <a:r>
              <a:rPr lang="it-IT" altLang="it-IT" b="1" dirty="0"/>
              <a:t>Il </a:t>
            </a:r>
            <a:r>
              <a:rPr lang="it-IT" altLang="it-IT" b="1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PRESENTE</a:t>
            </a:r>
            <a:r>
              <a:rPr lang="it-IT" altLang="it-IT" b="1" dirty="0"/>
              <a:t>	</a:t>
            </a:r>
            <a:r>
              <a:rPr lang="it-IT" altLang="it-IT" b="1" dirty="0">
                <a:solidFill>
                  <a:srgbClr val="FF0000"/>
                </a:solidFill>
              </a:rPr>
              <a:t>→ </a:t>
            </a:r>
            <a:r>
              <a:rPr lang="it-IT" altLang="it-IT" b="1" dirty="0">
                <a:solidFill>
                  <a:srgbClr val="002060"/>
                </a:solidFill>
              </a:rPr>
              <a:t>è TUO … x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it-IT" altLang="it-IT" b="1" dirty="0"/>
              <a:t>Un </a:t>
            </a:r>
            <a:r>
              <a:rPr lang="it-IT" altLang="it-IT" b="1" dirty="0">
                <a:solidFill>
                  <a:srgbClr val="00B050"/>
                </a:solidFill>
                <a:effectLst>
                  <a:glow rad="63500">
                    <a:schemeClr val="bg1"/>
                  </a:glow>
                </a:effectLst>
                <a:latin typeface="Franklin Gothic Heavy" panose="020B0903020102020204" pitchFamily="34" charset="0"/>
              </a:rPr>
              <a:t>FUTURO</a:t>
            </a:r>
            <a:r>
              <a:rPr lang="it-IT" altLang="it-IT" b="1" dirty="0"/>
              <a:t>	</a:t>
            </a:r>
            <a:r>
              <a:rPr lang="it-IT" altLang="it-IT" b="1" dirty="0">
                <a:solidFill>
                  <a:srgbClr val="FF0000"/>
                </a:solidFill>
              </a:rPr>
              <a:t>→ </a:t>
            </a:r>
            <a:r>
              <a:rPr lang="it-IT" altLang="it-IT" b="1" dirty="0">
                <a:solidFill>
                  <a:srgbClr val="7030A0"/>
                </a:solidFill>
                <a:effectLst>
                  <a:glow rad="127000">
                    <a:srgbClr val="FEFE01"/>
                  </a:glow>
                </a:effectLst>
              </a:rPr>
              <a:t>Migliore</a:t>
            </a:r>
          </a:p>
          <a:p>
            <a:pPr marL="0" indent="0">
              <a:lnSpc>
                <a:spcPct val="60000"/>
              </a:lnSpc>
              <a:buNone/>
            </a:pPr>
            <a:endParaRPr lang="it-IT" altLang="it-IT" b="1" dirty="0"/>
          </a:p>
          <a:p>
            <a:endParaRPr lang="it-IT" altLang="it-IT" b="1" dirty="0"/>
          </a:p>
          <a:p>
            <a:pPr lvl="1"/>
            <a:endParaRPr lang="it-IT" altLang="it-IT" b="1" dirty="0"/>
          </a:p>
          <a:p>
            <a:pPr marL="457200" lvl="1" indent="0">
              <a:spcBef>
                <a:spcPct val="0"/>
              </a:spcBef>
              <a:buNone/>
            </a:pPr>
            <a:endParaRPr lang="it-IT" altLang="it-IT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26ED836D-89CE-488D-89A7-7A441DD7BDF7}"/>
              </a:ext>
            </a:extLst>
          </p:cNvPr>
          <p:cNvSpPr/>
          <p:nvPr/>
        </p:nvSpPr>
        <p:spPr>
          <a:xfrm rot="21069166">
            <a:off x="6803620" y="762909"/>
            <a:ext cx="3601739" cy="1477861"/>
          </a:xfrm>
          <a:prstGeom prst="roundRect">
            <a:avLst>
              <a:gd name="adj" fmla="val 35205"/>
            </a:avLst>
          </a:prstGeom>
          <a:gradFill flip="none" rotWithShape="1">
            <a:gsLst>
              <a:gs pos="1460">
                <a:srgbClr val="00B0F0"/>
              </a:gs>
              <a:gs pos="15000">
                <a:schemeClr val="bg1"/>
              </a:gs>
              <a:gs pos="26271">
                <a:schemeClr val="bg1"/>
              </a:gs>
              <a:gs pos="54000">
                <a:srgbClr val="FFFF00">
                  <a:alpha val="90000"/>
                </a:srgbClr>
              </a:gs>
              <a:gs pos="74000">
                <a:srgbClr val="7CD249"/>
              </a:gs>
              <a:gs pos="100000">
                <a:srgbClr val="128813">
                  <a:alpha val="94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0E6D71-5F83-4ADA-9553-8D1EB7777F1D}"/>
              </a:ext>
            </a:extLst>
          </p:cNvPr>
          <p:cNvSpPr txBox="1"/>
          <p:nvPr/>
        </p:nvSpPr>
        <p:spPr>
          <a:xfrm rot="21084494">
            <a:off x="6830516" y="892490"/>
            <a:ext cx="358064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lvl="1">
              <a:lnSpc>
                <a:spcPct val="80000"/>
              </a:lnSpc>
              <a:spcBef>
                <a:spcPts val="500"/>
              </a:spcBef>
            </a:pPr>
            <a:r>
              <a:rPr lang="it-IT" altLang="it-IT" sz="2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Nel tempo … ragazzo del </a:t>
            </a:r>
            <a:r>
              <a:rPr lang="it-IT" altLang="it-IT" sz="2000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CFP</a:t>
            </a:r>
          </a:p>
          <a:p>
            <a:pPr marL="88900" lvl="1">
              <a:lnSpc>
                <a:spcPct val="80000"/>
              </a:lnSpc>
              <a:spcBef>
                <a:spcPts val="500"/>
              </a:spcBef>
            </a:pPr>
            <a:r>
              <a:rPr lang="it-IT" altLang="it-IT" sz="2000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→ 	vivi bene il 	</a:t>
            </a:r>
            <a:r>
              <a:rPr lang="it-IT" altLang="it-IT" sz="2000" b="1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PRESENTE</a:t>
            </a:r>
          </a:p>
          <a:p>
            <a:pPr marL="88900" lvl="1">
              <a:lnSpc>
                <a:spcPct val="80000"/>
              </a:lnSpc>
              <a:spcBef>
                <a:spcPts val="500"/>
              </a:spcBef>
            </a:pPr>
            <a:r>
              <a:rPr lang="it-IT" altLang="it-IT" sz="2000" b="1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	</a:t>
            </a:r>
            <a:r>
              <a:rPr lang="it-IT" altLang="it-IT" sz="2000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sarà il 		</a:t>
            </a:r>
            <a:r>
              <a:rPr lang="it-IT" altLang="it-IT" sz="2000" b="1" dirty="0">
                <a:solidFill>
                  <a:srgbClr val="FF0000"/>
                </a:solidFill>
                <a:latin typeface="Franklin Gothic Heavy" panose="020B0903020102020204" pitchFamily="34" charset="0"/>
              </a:rPr>
              <a:t>PASSATO</a:t>
            </a:r>
          </a:p>
          <a:p>
            <a:pPr marL="88900" lvl="1">
              <a:lnSpc>
                <a:spcPct val="80000"/>
              </a:lnSpc>
              <a:spcBef>
                <a:spcPts val="500"/>
              </a:spcBef>
            </a:pPr>
            <a:r>
              <a:rPr lang="it-IT" altLang="it-IT" sz="2000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	del tuo 		</a:t>
            </a:r>
            <a:r>
              <a:rPr lang="it-IT" altLang="it-IT" sz="2000" b="1" dirty="0">
                <a:solidFill>
                  <a:srgbClr val="00B050"/>
                </a:solidFill>
                <a:effectLst>
                  <a:glow rad="63500">
                    <a:schemeClr val="bg1"/>
                  </a:glow>
                </a:effectLst>
                <a:latin typeface="Franklin Gothic Heavy" panose="020B0903020102020204" pitchFamily="34" charset="0"/>
              </a:rPr>
              <a:t>FUTURO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3818F01-9A53-907B-BC46-B73B9D2D0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63" y="440668"/>
            <a:ext cx="6716161" cy="778685"/>
          </a:xfrm>
          <a:prstGeom prst="rect">
            <a:avLst/>
          </a:prstGeom>
        </p:spPr>
      </p:pic>
      <p:pic>
        <p:nvPicPr>
          <p:cNvPr id="4" name="Immagine 3" descr="Immagine che contiene clessidra, oggetto&#10;&#10;Descrizione generata automaticamente">
            <a:extLst>
              <a:ext uri="{FF2B5EF4-FFF2-40B4-BE49-F238E27FC236}">
                <a16:creationId xmlns:a16="http://schemas.microsoft.com/office/drawing/2014/main" id="{0EF583E7-B2F7-183E-E1DA-765F1687E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0" y="2887131"/>
            <a:ext cx="1687210" cy="253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13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300"/>
                            </p:stCondLst>
                            <p:childTnLst>
                              <p:par>
                                <p:cTn id="3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16" grpId="0" animBg="1"/>
      <p:bldP spid="11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7000">
              <a:srgbClr val="92D050"/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7C9AD8C1-6EFA-487A-9540-2F86897EE9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t="2105" b="7354"/>
          <a:stretch/>
        </p:blipFill>
        <p:spPr>
          <a:xfrm rot="20716770">
            <a:off x="6151585" y="369809"/>
            <a:ext cx="4950659" cy="3154942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D167312-E349-4ADF-90F9-DB258621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8EE492E-0A8A-40AE-BC4B-1CC581870A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C7E85A4-99C5-496E-8DEF-E8C1ED8B09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95587" y="2126153"/>
            <a:ext cx="8099388" cy="1158831"/>
          </a:xfrm>
          <a:effectLst>
            <a:glow rad="647700">
              <a:schemeClr val="accent1">
                <a:alpha val="91000"/>
              </a:schemeClr>
            </a:glo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  <a:tabLst>
                <a:tab pos="363538" algn="l"/>
              </a:tabLst>
            </a:pPr>
            <a:r>
              <a:rPr lang="it-IT" altLang="it-IT" sz="1800" b="1" dirty="0">
                <a:solidFill>
                  <a:srgbClr val="FF5F40"/>
                </a:solidFill>
              </a:rPr>
              <a:t>►</a:t>
            </a:r>
            <a:r>
              <a:rPr lang="it-IT" altLang="it-IT" sz="1800" b="1" dirty="0"/>
              <a:t>	</a:t>
            </a:r>
            <a:r>
              <a:rPr lang="it-IT" altLang="it-IT" dirty="0">
                <a:solidFill>
                  <a:srgbClr val="008000"/>
                </a:solidFill>
              </a:rPr>
              <a:t>«slogan principale</a:t>
            </a:r>
            <a:r>
              <a:rPr lang="it-IT" altLang="it-IT" sz="2400" dirty="0">
                <a:solidFill>
                  <a:srgbClr val="008000"/>
                </a:solidFill>
              </a:rPr>
              <a:t>»</a:t>
            </a:r>
            <a:r>
              <a:rPr lang="it-IT" altLang="it-IT" b="1" dirty="0">
                <a:solidFill>
                  <a:srgbClr val="008000"/>
                </a:solidFill>
              </a:rPr>
              <a:t> 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tabLst>
                <a:tab pos="452438" algn="l"/>
              </a:tabLst>
            </a:pPr>
            <a:r>
              <a:rPr lang="it-IT" altLang="it-IT" b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79400">
                    <a:srgbClr val="FFFF00">
                      <a:alpha val="79000"/>
                    </a:srgbClr>
                  </a:glow>
                </a:effectLst>
              </a:rPr>
              <a:t>VINCERE SE STESSI</a:t>
            </a:r>
          </a:p>
          <a:p>
            <a:pPr marL="0" indent="0">
              <a:lnSpc>
                <a:spcPct val="60000"/>
              </a:lnSpc>
              <a:buNone/>
            </a:pPr>
            <a:endParaRPr lang="it-IT" altLang="it-IT" b="1" dirty="0"/>
          </a:p>
          <a:p>
            <a:endParaRPr lang="it-IT" altLang="it-IT" b="1" dirty="0"/>
          </a:p>
          <a:p>
            <a:pPr lvl="1"/>
            <a:endParaRPr lang="it-IT" altLang="it-IT" b="1" dirty="0"/>
          </a:p>
          <a:p>
            <a:pPr marL="457200" lvl="1" indent="0">
              <a:spcBef>
                <a:spcPct val="0"/>
              </a:spcBef>
              <a:buNone/>
            </a:pPr>
            <a:endParaRPr lang="it-IT" alt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3818F01-9A53-907B-BC46-B73B9D2D0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63" y="440668"/>
            <a:ext cx="6716161" cy="77868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82BDA5E-43E3-14E8-7ADB-41D79FCB8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87" y="3484530"/>
            <a:ext cx="8099388" cy="1025925"/>
          </a:xfrm>
          <a:prstGeom prst="rect">
            <a:avLst/>
          </a:prstGeom>
          <a:noFill/>
          <a:ln>
            <a:noFill/>
          </a:ln>
          <a:effectLst>
            <a:glow rad="647700">
              <a:schemeClr val="accent1">
                <a:alpha val="9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355600" indent="-355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anose="05000000000000000000" pitchFamily="2" charset="2"/>
              <a:buChar char="§"/>
              <a:defRPr sz="2800" kern="1200" spc="30" baseline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3302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99"/>
              </a:buClr>
              <a:buSzPct val="110000"/>
              <a:buFont typeface="Wingdings" panose="05000000000000000000" pitchFamily="2" charset="2"/>
              <a:buChar char="§"/>
              <a:defRPr sz="2400" kern="1200" spc="30" baseline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Font typeface="Wingdings" panose="05000000000000000000" pitchFamily="2" charset="2"/>
              <a:buNone/>
              <a:tabLst>
                <a:tab pos="363538" algn="l"/>
              </a:tabLst>
            </a:pPr>
            <a:r>
              <a:rPr lang="it-IT" altLang="it-IT" sz="1800" b="1" dirty="0">
                <a:solidFill>
                  <a:srgbClr val="FF5F40"/>
                </a:solidFill>
              </a:rPr>
              <a:t>►</a:t>
            </a:r>
            <a:r>
              <a:rPr lang="it-IT" altLang="it-IT" sz="1800" b="1" dirty="0"/>
              <a:t>	</a:t>
            </a:r>
            <a:r>
              <a:rPr lang="it-IT" altLang="it-IT" dirty="0">
                <a:solidFill>
                  <a:srgbClr val="008000"/>
                </a:solidFill>
              </a:rPr>
              <a:t>«</a:t>
            </a:r>
            <a:r>
              <a:rPr lang="it-IT" altLang="it-IT" dirty="0">
                <a:solidFill>
                  <a:srgbClr val="C00000"/>
                </a:solidFill>
              </a:rPr>
              <a:t>CONTRO CHI GIOCHIAMO</a:t>
            </a:r>
            <a:r>
              <a:rPr lang="it-IT" altLang="it-IT" sz="2400" dirty="0">
                <a:solidFill>
                  <a:srgbClr val="C00000"/>
                </a:solidFill>
              </a:rPr>
              <a:t>»?</a:t>
            </a:r>
            <a:r>
              <a:rPr lang="it-IT" altLang="it-IT" b="1" dirty="0">
                <a:solidFill>
                  <a:srgbClr val="C00000"/>
                </a:solidFill>
              </a:rPr>
              <a:t> </a:t>
            </a:r>
          </a:p>
          <a:p>
            <a:pPr lvl="1" indent="-322263" defTabSz="914400" eaLnBrk="1" hangingPunct="1">
              <a:lnSpc>
                <a:spcPct val="80000"/>
              </a:lnSpc>
              <a:spcBef>
                <a:spcPts val="600"/>
              </a:spcBef>
              <a:tabLst>
                <a:tab pos="452438" algn="l"/>
              </a:tabLst>
            </a:pPr>
            <a:r>
              <a:rPr lang="it-IT" alt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79400">
                    <a:srgbClr val="FFFF00">
                      <a:alpha val="79000"/>
                    </a:srgbClr>
                  </a:glow>
                </a:effectLst>
              </a:rPr>
              <a:t>AVVERSARIO</a:t>
            </a:r>
            <a:endParaRPr lang="it-IT" altLang="it-IT" b="1" dirty="0">
              <a:ln w="12700">
                <a:solidFill>
                  <a:schemeClr val="tx1"/>
                </a:solidFill>
              </a:ln>
            </a:endParaRPr>
          </a:p>
          <a:p>
            <a:pPr defTabSz="914400" eaLnBrk="1" hangingPunct="1"/>
            <a:endParaRPr lang="it-IT" altLang="it-IT" b="1" dirty="0"/>
          </a:p>
          <a:p>
            <a:pPr lvl="1" defTabSz="914400" eaLnBrk="1" hangingPunct="1"/>
            <a:endParaRPr lang="it-IT" altLang="it-IT" b="1" dirty="0"/>
          </a:p>
          <a:p>
            <a:pPr marL="457200" lvl="1" indent="0" defTabSz="914400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it-IT" altLang="it-IT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571DC04-6F52-1503-8818-9562418B0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87" y="4750038"/>
            <a:ext cx="6156684" cy="1025925"/>
          </a:xfrm>
          <a:prstGeom prst="rect">
            <a:avLst/>
          </a:prstGeom>
          <a:noFill/>
          <a:ln>
            <a:noFill/>
          </a:ln>
          <a:effectLst>
            <a:glow rad="647700">
              <a:schemeClr val="accent1">
                <a:alpha val="9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355600" indent="-355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anose="05000000000000000000" pitchFamily="2" charset="2"/>
              <a:buChar char="§"/>
              <a:defRPr sz="2800" kern="1200" spc="30" baseline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3302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99"/>
              </a:buClr>
              <a:buSzPct val="110000"/>
              <a:buFont typeface="Wingdings" panose="05000000000000000000" pitchFamily="2" charset="2"/>
              <a:buChar char="§"/>
              <a:defRPr sz="2400" kern="1200" spc="30" baseline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Font typeface="Wingdings" panose="05000000000000000000" pitchFamily="2" charset="2"/>
              <a:buNone/>
              <a:tabLst>
                <a:tab pos="363538" algn="l"/>
              </a:tabLst>
            </a:pPr>
            <a:r>
              <a:rPr lang="it-IT" altLang="it-IT" sz="1800" b="1" dirty="0">
                <a:solidFill>
                  <a:srgbClr val="FF5F40"/>
                </a:solidFill>
              </a:rPr>
              <a:t>►</a:t>
            </a:r>
            <a:r>
              <a:rPr lang="it-IT" altLang="it-IT" sz="1800" b="1" dirty="0">
                <a:solidFill>
                  <a:srgbClr val="000099"/>
                </a:solidFill>
              </a:rPr>
              <a:t>	</a:t>
            </a:r>
            <a:r>
              <a:rPr lang="it-IT" altLang="it-IT" dirty="0">
                <a:solidFill>
                  <a:srgbClr val="000099"/>
                </a:solidFill>
              </a:rPr>
              <a:t>«CON CHI GIOCHIAMO</a:t>
            </a:r>
            <a:r>
              <a:rPr lang="it-IT" altLang="it-IT" sz="2400" dirty="0">
                <a:solidFill>
                  <a:srgbClr val="000099"/>
                </a:solidFill>
              </a:rPr>
              <a:t>»?</a:t>
            </a:r>
            <a:r>
              <a:rPr lang="it-IT" altLang="it-IT" b="1" dirty="0">
                <a:solidFill>
                  <a:srgbClr val="000099"/>
                </a:solidFill>
              </a:rPr>
              <a:t> </a:t>
            </a:r>
          </a:p>
          <a:p>
            <a:pPr lvl="1" defTabSz="914400" eaLnBrk="1" hangingPunct="1">
              <a:lnSpc>
                <a:spcPct val="80000"/>
              </a:lnSpc>
              <a:spcBef>
                <a:spcPts val="600"/>
              </a:spcBef>
              <a:tabLst>
                <a:tab pos="452438" algn="l"/>
              </a:tabLst>
            </a:pPr>
            <a:r>
              <a:rPr lang="it-IT" altLang="it-IT" b="1" dirty="0">
                <a:ln w="12700">
                  <a:solidFill>
                    <a:srgbClr val="000099"/>
                  </a:solidFill>
                </a:ln>
                <a:solidFill>
                  <a:schemeClr val="bg1"/>
                </a:solidFill>
                <a:effectLst>
                  <a:glow rad="279400">
                    <a:srgbClr val="FFFF00">
                      <a:alpha val="79000"/>
                    </a:srgbClr>
                  </a:glow>
                </a:effectLst>
              </a:rPr>
              <a:t>VISITOR</a:t>
            </a:r>
            <a:endParaRPr lang="it-IT" altLang="it-IT" b="1" dirty="0">
              <a:ln w="12700">
                <a:solidFill>
                  <a:srgbClr val="000099"/>
                </a:solidFill>
              </a:ln>
            </a:endParaRPr>
          </a:p>
          <a:p>
            <a:pPr defTabSz="914400" eaLnBrk="1" hangingPunct="1"/>
            <a:endParaRPr lang="it-IT" altLang="it-IT" b="1" dirty="0"/>
          </a:p>
          <a:p>
            <a:pPr lvl="1" defTabSz="914400" eaLnBrk="1" hangingPunct="1"/>
            <a:endParaRPr lang="it-IT" altLang="it-IT" b="1" dirty="0"/>
          </a:p>
          <a:p>
            <a:pPr marL="457200" lvl="1" indent="0" defTabSz="914400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54900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9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1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6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6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2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" grpId="0" uiExpand="1" build="p"/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7000">
              <a:srgbClr val="92D050"/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01E55B78-02F5-F16C-60E8-076FD8EE9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14" b="74458" l="295" r="83432">
                        <a14:foregroundMark x1="23049" y1="43096" x2="10972" y2="55099"/>
                        <a14:foregroundMark x1="10972" y1="55099" x2="10604" y2="61327"/>
                        <a14:foregroundMark x1="70913" y1="44810" x2="79897" y2="46480"/>
                        <a14:foregroundMark x1="71429" y1="48962" x2="83505" y2="55099"/>
                        <a14:foregroundMark x1="71848" y1="55384" x2="76436" y2="58439"/>
                        <a14:foregroundMark x1="76436" y1="58439" x2="78571" y2="63809"/>
                        <a14:foregroundMark x1="9647" y1="51895" x2="9647" y2="61958"/>
                        <a14:foregroundMark x1="5320" y1="54019" x2="6922" y2="60695"/>
                        <a14:foregroundMark x1="6922" y1="60695" x2="5784" y2="61392"/>
                        <a14:foregroundMark x1="6333" y1="41245" x2="15979" y2="51534"/>
                        <a14:foregroundMark x1="15979" y1="51534" x2="11046" y2="64125"/>
                        <a14:foregroundMark x1="11046" y1="64125" x2="2283" y2="71977"/>
                        <a14:foregroundMark x1="28130" y1="41652" x2="31075" y2="45623"/>
                        <a14:foregroundMark x1="19146" y1="40614" x2="22680" y2="44856"/>
                        <a14:foregroundMark x1="31811" y1="65117" x2="24006" y2="74458"/>
                        <a14:foregroundMark x1="29087" y1="66968" x2="29234" y2="67058"/>
                        <a14:foregroundMark x1="57732" y1="44404" x2="57732" y2="44404"/>
                        <a14:foregroundMark x1="56186" y1="43998" x2="56186" y2="43998"/>
                        <a14:foregroundMark x1="53682" y1="43637" x2="53682" y2="43637"/>
                        <a14:foregroundMark x1="52062" y1="43457" x2="52062" y2="43457"/>
                        <a14:foregroundMark x1="46024" y1="42058" x2="46024" y2="42058"/>
                        <a14:foregroundMark x1="44551" y1="42329" x2="44551" y2="42329"/>
                        <a14:foregroundMark x1="42636" y1="42599" x2="42636" y2="42599"/>
                        <a14:foregroundMark x1="43814" y1="42554" x2="43814" y2="42554"/>
                        <a14:foregroundMark x1="60309" y1="47247" x2="60309" y2="47247"/>
                        <a14:foregroundMark x1="61340" y1="47383" x2="61340" y2="47383"/>
                        <a14:foregroundMark x1="59499" y1="46751" x2="59499" y2="46751"/>
                        <a14:foregroundMark x1="59278" y1="46616" x2="59278" y2="46616"/>
                        <a14:foregroundMark x1="59867" y1="46841" x2="59867" y2="46796"/>
                        <a14:foregroundMark x1="58321" y1="46164" x2="58321" y2="46164"/>
                        <a14:foregroundMark x1="57511" y1="45939" x2="57511" y2="45939"/>
                        <a14:foregroundMark x1="57437" y1="46029" x2="57437" y2="46029"/>
                        <a14:foregroundMark x1="58100" y1="45803" x2="58100" y2="45803"/>
                        <a14:foregroundMark x1="57806" y1="45984" x2="57806" y2="45984"/>
                        <a14:foregroundMark x1="50074" y1="43366" x2="50074" y2="43366"/>
                        <a14:foregroundMark x1="71502" y1="60199" x2="71502" y2="60199"/>
                        <a14:foregroundMark x1="73711" y1="60875" x2="73711" y2="60875"/>
                        <a14:foregroundMark x1="72018" y1="61552" x2="72018" y2="61552"/>
                        <a14:foregroundMark x1="67968" y1="64395" x2="67968" y2="64395"/>
                        <a14:foregroundMark x1="68557" y1="64260" x2="68557" y2="64260"/>
                        <a14:foregroundMark x1="67305" y1="65253" x2="67305" y2="65253"/>
                        <a14:foregroundMark x1="73490" y1="62771" x2="73490" y2="62771"/>
                        <a14:foregroundMark x1="75110" y1="63718" x2="75110" y2="63718"/>
                        <a14:foregroundMark x1="75773" y1="64937" x2="75773" y2="64937"/>
                        <a14:foregroundMark x1="66568" y1="58664" x2="66568" y2="58664"/>
                        <a14:foregroundMark x1="67747" y1="60830" x2="67747" y2="60830"/>
                        <a14:foregroundMark x1="66642" y1="65614" x2="66642" y2="65614"/>
                        <a14:foregroundMark x1="52798" y1="68457" x2="52798" y2="68457"/>
                        <a14:foregroundMark x1="17158" y1="45262" x2="17158" y2="45262"/>
                        <a14:foregroundMark x1="15538" y1="46029" x2="15538" y2="46029"/>
                        <a14:foregroundMark x1="10898" y1="47699" x2="10898" y2="47699"/>
                        <a14:foregroundMark x1="10015" y1="48150" x2="10015" y2="48150"/>
                        <a14:foregroundMark x1="10604" y1="48917" x2="10677" y2="48917"/>
                        <a14:foregroundMark x1="21944" y1="56137" x2="21944" y2="56137"/>
                        <a14:foregroundMark x1="17010" y1="56859" x2="17010" y2="56859"/>
                        <a14:foregroundMark x1="5081" y1="66516" x2="5081" y2="66516"/>
                        <a14:foregroundMark x1="5670" y1="64576" x2="2577" y2="68457"/>
                        <a14:foregroundMark x1="6701" y1="64079" x2="5670" y2="65208"/>
                        <a14:foregroundMark x1="47496" y1="58800" x2="44845" y2="62455"/>
                        <a14:foregroundMark x1="39764" y1="52843" x2="42857" y2="53610"/>
                        <a14:foregroundMark x1="48233" y1="51715" x2="50074" y2="54332"/>
                        <a14:foregroundMark x1="36966" y1="54332" x2="34242" y2="54964"/>
                        <a14:foregroundMark x1="40648" y1="50812" x2="37334" y2="51715"/>
                        <a14:foregroundMark x1="22386" y1="66561" x2="21134" y2="68141"/>
                        <a14:foregroundMark x1="19514" y1="69856" x2="18336" y2="72292"/>
                        <a14:foregroundMark x1="2872" y1="45623" x2="8100" y2="52527"/>
                        <a14:foregroundMark x1="63255" y1="62094" x2="63255" y2="62094"/>
                        <a14:foregroundMark x1="68630" y1="64034" x2="68630" y2="63989"/>
                        <a14:foregroundMark x1="67747" y1="64982" x2="67747" y2="64982"/>
                        <a14:foregroundMark x1="75847" y1="63809" x2="75847" y2="63809"/>
                        <a14:backgroundMark x1="70471" y1="70442" x2="70471" y2="70442"/>
                        <a14:backgroundMark x1="15906" y1="69765" x2="15906" y2="69765"/>
                        <a14:backgroundMark x1="3756" y1="53023" x2="3756" y2="53023"/>
                        <a14:backgroundMark x1="74080" y1="51940" x2="74080" y2="51940"/>
                        <a14:backgroundMark x1="67747" y1="48150" x2="73564" y2="52166"/>
                        <a14:backgroundMark x1="58174" y1="43276" x2="65390" y2="44765"/>
                        <a14:backgroundMark x1="66053" y1="44630" x2="69146" y2="45668"/>
                        <a14:backgroundMark x1="67820" y1="44585" x2="70545" y2="45262"/>
                        <a14:backgroundMark x1="55302" y1="43276" x2="55302" y2="43276"/>
                        <a14:backgroundMark x1="56775" y1="43096" x2="56775" y2="43096"/>
                        <a14:backgroundMark x1="54492" y1="42870" x2="54492" y2="42870"/>
                        <a14:backgroundMark x1="52577" y1="43005" x2="56259" y2="42825"/>
                        <a14:backgroundMark x1="49337" y1="42825" x2="49337" y2="42825"/>
                        <a14:backgroundMark x1="57143" y1="43412" x2="57143" y2="43412"/>
                        <a14:backgroundMark x1="63476" y1="49504" x2="63476" y2="49504"/>
                        <a14:backgroundMark x1="67378" y1="53926" x2="67378" y2="53926"/>
                        <a14:backgroundMark x1="67378" y1="53926" x2="67378" y2="53926"/>
                        <a14:backgroundMark x1="68262" y1="54919" x2="67673" y2="53023"/>
                        <a14:backgroundMark x1="69588" y1="55596" x2="66568" y2="52662"/>
                        <a14:backgroundMark x1="67158" y1="51579" x2="63918" y2="49865"/>
                        <a14:backgroundMark x1="71355" y1="55460" x2="67378" y2="52662"/>
                        <a14:backgroundMark x1="72091" y1="55731" x2="70398" y2="54738"/>
                        <a14:backgroundMark x1="63918" y1="50045" x2="61561" y2="48691"/>
                        <a14:backgroundMark x1="59707" y1="47383" x2="59131" y2="46977"/>
                        <a14:backgroundMark x1="62077" y1="49052" x2="59707" y2="47383"/>
                        <a14:backgroundMark x1="61708" y1="49188" x2="60156" y2="47247"/>
                        <a14:backgroundMark x1="61487" y1="48375" x2="63108" y2="49639"/>
                        <a14:backgroundMark x1="59232" y1="47247" x2="62445" y2="49774"/>
                        <a14:backgroundMark x1="58601" y1="46751" x2="59232" y2="47247"/>
                        <a14:backgroundMark x1="57511" y1="45894" x2="58601" y2="46751"/>
                        <a14:backgroundMark x1="73343" y1="68592" x2="62150" y2="72383"/>
                        <a14:backgroundMark x1="32327" y1="72338" x2="51252" y2="72428"/>
                        <a14:backgroundMark x1="75272" y1="60875" x2="76436" y2="62816"/>
                        <a14:backgroundMark x1="73785" y1="58394" x2="75272" y2="60875"/>
                        <a14:backgroundMark x1="67084" y1="62184" x2="67084" y2="62184"/>
                        <a14:backgroundMark x1="65979" y1="58709" x2="65979" y2="58709"/>
                        <a14:backgroundMark x1="25994" y1="68366" x2="25994" y2="68366"/>
                        <a14:backgroundMark x1="26068" y1="68276" x2="23932" y2="70352"/>
                        <a14:backgroundMark x1="2504" y1="53430" x2="3535" y2="59702"/>
                        <a14:backgroundMark x1="4418" y1="60424" x2="957" y2="63809"/>
                        <a14:backgroundMark x1="1473" y1="47834" x2="4713" y2="53430"/>
                        <a14:backgroundMark x1="4050" y1="49865" x2="5744" y2="53339"/>
                        <a14:backgroundMark x1="5228" y1="52753" x2="5670" y2="53971"/>
                        <a14:backgroundMark x1="4345" y1="61868" x2="74" y2="65930"/>
                        <a14:backgroundMark x1="5376" y1="61191" x2="3240" y2="62455"/>
                        <a14:backgroundMark x1="1546" y1="65072" x2="515" y2="66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82" r="8777" b="25519"/>
          <a:stretch/>
        </p:blipFill>
        <p:spPr>
          <a:xfrm rot="20839729">
            <a:off x="-79733" y="3807108"/>
            <a:ext cx="2506173" cy="165424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FDF10A4-F607-5B11-198F-67DE74707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15" y="4689140"/>
            <a:ext cx="3694786" cy="2391429"/>
          </a:xfrm>
          <a:prstGeom prst="star32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978F7C28-8313-471B-53D0-A5AFD79E45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153" y="249537"/>
            <a:ext cx="2439462" cy="297454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4DFAF59-11EC-4C62-B38E-F3FE6FB7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15ADC29-0619-40A4-9AC5-83DC62FCC6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168FE77-884A-4D2F-B232-459694EF11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97099" y="2168860"/>
            <a:ext cx="8099388" cy="4500228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lnSpc>
                <a:spcPct val="80000"/>
              </a:lnSpc>
              <a:buNone/>
              <a:tabLst>
                <a:tab pos="452438" algn="l"/>
              </a:tabLst>
            </a:pPr>
            <a:r>
              <a:rPr lang="it-IT" altLang="it-IT" sz="1800" b="1" dirty="0">
                <a:solidFill>
                  <a:srgbClr val="C00000"/>
                </a:solidFill>
              </a:rPr>
              <a:t>►</a:t>
            </a:r>
            <a:r>
              <a:rPr lang="it-IT" altLang="it-IT" sz="1800" b="1" dirty="0"/>
              <a:t>	</a:t>
            </a:r>
            <a:r>
              <a:rPr lang="it-IT" altLang="it-IT" dirty="0">
                <a:solidFill>
                  <a:srgbClr val="FF0000"/>
                </a:solidFill>
              </a:rPr>
              <a:t>«bestemmia» </a:t>
            </a:r>
            <a:br>
              <a:rPr lang="it-IT" altLang="it-IT" dirty="0">
                <a:solidFill>
                  <a:srgbClr val="FF0000"/>
                </a:solidFill>
              </a:rPr>
            </a:br>
            <a:r>
              <a:rPr lang="it-IT" altLang="it-IT" dirty="0">
                <a:solidFill>
                  <a:srgbClr val="FF0000"/>
                </a:solidFill>
              </a:rPr>
              <a:t>	</a:t>
            </a:r>
            <a:r>
              <a:rPr lang="it-IT" altLang="it-IT" dirty="0">
                <a:solidFill>
                  <a:srgbClr val="0070C0"/>
                </a:solidFill>
              </a:rPr>
              <a:t>(R) </a:t>
            </a:r>
            <a:r>
              <a:rPr lang="it-IT" altLang="it-IT" sz="2400" dirty="0">
                <a:solidFill>
                  <a:srgbClr val="0070C0"/>
                </a:solidFill>
              </a:rPr>
              <a:t>quella sdb </a:t>
            </a:r>
            <a:r>
              <a:rPr lang="it-IT" altLang="it-IT" sz="2400" dirty="0">
                <a:solidFill>
                  <a:srgbClr val="0070C0"/>
                </a:solidFill>
                <a:effectLst>
                  <a:glow rad="330200">
                    <a:schemeClr val="bg1">
                      <a:alpha val="79000"/>
                    </a:schemeClr>
                  </a:glow>
                </a:effectLst>
              </a:rPr>
              <a:t>= “</a:t>
            </a:r>
            <a:r>
              <a:rPr lang="it-IT" altLang="it-IT" sz="2400" b="1" dirty="0">
                <a:solidFill>
                  <a:srgbClr val="0070C0"/>
                </a:solidFill>
                <a:effectLst>
                  <a:glow rad="330200">
                    <a:schemeClr val="bg1">
                      <a:alpha val="79000"/>
                    </a:schemeClr>
                  </a:glow>
                </a:effectLst>
              </a:rPr>
              <a:t>non tocca a me</a:t>
            </a:r>
            <a:r>
              <a:rPr lang="it-IT" altLang="it-IT" sz="2400" dirty="0">
                <a:solidFill>
                  <a:srgbClr val="0070C0"/>
                </a:solidFill>
                <a:effectLst>
                  <a:glow rad="330200">
                    <a:schemeClr val="bg1">
                      <a:alpha val="79000"/>
                    </a:schemeClr>
                  </a:glow>
                </a:effectLst>
              </a:rPr>
              <a:t>!”</a:t>
            </a:r>
            <a:endParaRPr lang="it-IT" altLang="it-IT" sz="2400" b="1" dirty="0">
              <a:solidFill>
                <a:srgbClr val="0070C0"/>
              </a:solidFill>
              <a:effectLst>
                <a:glow rad="330200">
                  <a:schemeClr val="bg1">
                    <a:alpha val="79000"/>
                  </a:schemeClr>
                </a:glow>
              </a:effectLst>
            </a:endParaRPr>
          </a:p>
          <a:p>
            <a:pPr lvl="1">
              <a:lnSpc>
                <a:spcPct val="80000"/>
              </a:lnSpc>
              <a:spcBef>
                <a:spcPts val="1000"/>
              </a:spcBef>
              <a:tabLst>
                <a:tab pos="452438" algn="l"/>
              </a:tabLst>
            </a:pPr>
            <a:r>
              <a:rPr lang="it-IT" altLang="it-IT" b="1" dirty="0"/>
              <a:t>Non ho fatto niente di Male</a:t>
            </a:r>
          </a:p>
          <a:p>
            <a:pPr lvl="1">
              <a:lnSpc>
                <a:spcPct val="80000"/>
              </a:lnSpc>
              <a:spcBef>
                <a:spcPts val="1000"/>
              </a:spcBef>
            </a:pPr>
            <a:r>
              <a:rPr lang="it-IT" altLang="it-IT" b="1" dirty="0"/>
              <a:t>Non c’è niente di Male</a:t>
            </a:r>
          </a:p>
          <a:p>
            <a:pPr lvl="1">
              <a:lnSpc>
                <a:spcPct val="80000"/>
              </a:lnSpc>
              <a:spcBef>
                <a:spcPts val="1000"/>
              </a:spcBef>
            </a:pPr>
            <a:r>
              <a:rPr lang="it-IT" altLang="it-IT" b="1" dirty="0"/>
              <a:t>Non sono stato io</a:t>
            </a:r>
          </a:p>
          <a:p>
            <a:pPr marL="0" lvl="1" indent="0">
              <a:lnSpc>
                <a:spcPct val="70000"/>
              </a:lnSpc>
              <a:spcBef>
                <a:spcPts val="1400"/>
              </a:spcBef>
              <a:buNone/>
              <a:tabLst>
                <a:tab pos="446088" algn="l"/>
              </a:tabLst>
            </a:pPr>
            <a:r>
              <a:rPr lang="it-IT" altLang="it-IT" sz="1600" b="1" dirty="0">
                <a:solidFill>
                  <a:srgbClr val="C00000"/>
                </a:solidFill>
              </a:rPr>
              <a:t>►</a:t>
            </a:r>
            <a:r>
              <a:rPr lang="it-IT" altLang="it-IT" sz="1600" b="1" dirty="0"/>
              <a:t> 	</a:t>
            </a:r>
            <a:r>
              <a:rPr lang="it-IT" altLang="it-IT" sz="2800" dirty="0">
                <a:solidFill>
                  <a:srgbClr val="FF0000"/>
                </a:solidFill>
              </a:rPr>
              <a:t>R. terzo consiglio </a:t>
            </a:r>
            <a:br>
              <a:rPr lang="it-IT" altLang="it-IT" sz="2800" dirty="0">
                <a:solidFill>
                  <a:srgbClr val="FF0000"/>
                </a:solidFill>
              </a:rPr>
            </a:br>
            <a:r>
              <a:rPr lang="it-IT" altLang="it-IT" sz="2800" dirty="0">
                <a:solidFill>
                  <a:srgbClr val="FF0000"/>
                </a:solidFill>
              </a:rPr>
              <a:t>	</a:t>
            </a:r>
            <a:r>
              <a:rPr lang="it-IT" altLang="it-IT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di D. Bosco a Dom. Savio</a:t>
            </a:r>
            <a:endParaRPr lang="it-IT" altLang="it-IT" b="1" dirty="0">
              <a:latin typeface="Franklin Gothic Medium" panose="020B0603020102020204" pitchFamily="34" charset="0"/>
            </a:endParaRPr>
          </a:p>
          <a:p>
            <a:pPr>
              <a:lnSpc>
                <a:spcPct val="60000"/>
              </a:lnSpc>
            </a:pPr>
            <a:endParaRPr lang="it-IT" altLang="it-IT" b="1" dirty="0"/>
          </a:p>
          <a:p>
            <a:endParaRPr lang="it-IT" altLang="it-IT" b="1" dirty="0"/>
          </a:p>
          <a:p>
            <a:pPr marL="457200" lvl="1" indent="0">
              <a:spcBef>
                <a:spcPct val="0"/>
              </a:spcBef>
              <a:buNone/>
            </a:pPr>
            <a:endParaRPr lang="it-IT" alt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8EBAA39-A80A-1761-0F6D-F55E3B8647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63" y="379656"/>
            <a:ext cx="6716161" cy="778685"/>
          </a:xfrm>
          <a:prstGeom prst="rect">
            <a:avLst/>
          </a:prstGeom>
        </p:spPr>
      </p:pic>
      <p:pic>
        <p:nvPicPr>
          <p:cNvPr id="3" name="Picture 2" descr="Non fare una cosa stupida è come fare una cosa intelligente. Che cosa la  vita e lo sport possono insegnare : Peterson, Dan: Amazon.it: Libri">
            <a:extLst>
              <a:ext uri="{FF2B5EF4-FFF2-40B4-BE49-F238E27FC236}">
                <a16:creationId xmlns:a16="http://schemas.microsoft.com/office/drawing/2014/main" id="{4AE491A7-F3CE-4457-3838-A42ECDBB8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3701">
            <a:off x="7171882" y="3105160"/>
            <a:ext cx="2407796" cy="373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C1BA0FE-5A3A-82A7-AF66-C9B3FFBC8E20}"/>
              </a:ext>
            </a:extLst>
          </p:cNvPr>
          <p:cNvSpPr txBox="1"/>
          <p:nvPr/>
        </p:nvSpPr>
        <p:spPr>
          <a:xfrm rot="20909979">
            <a:off x="-1630" y="4987443"/>
            <a:ext cx="260165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endParaRPr lang="it-IT" sz="1800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algn="l" rtl="0"/>
            <a:r>
              <a:rPr lang="it-IT" sz="20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Swis721 Blk BT" panose="020B0904030502020204" pitchFamily="34" charset="0"/>
              </a:rPr>
              <a:t>►</a:t>
            </a:r>
            <a:r>
              <a:rPr lang="it-IT" sz="20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Swis721 Blk BT" panose="020B0904030502020204" pitchFamily="34" charset="0"/>
              </a:rPr>
              <a:t> ALLEGRIA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928C41D-AACF-918B-11DD-25E300CCDF82}"/>
              </a:ext>
            </a:extLst>
          </p:cNvPr>
          <p:cNvSpPr txBox="1"/>
          <p:nvPr/>
        </p:nvSpPr>
        <p:spPr>
          <a:xfrm>
            <a:off x="2197099" y="6130521"/>
            <a:ext cx="5154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it-IT" sz="2400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  <a:latin typeface="Swis721 Blk BT" panose="020B0904030502020204" pitchFamily="34" charset="0"/>
              </a:rPr>
              <a:t>►</a:t>
            </a:r>
            <a:r>
              <a:rPr lang="it-IT" sz="2400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Swis721 Blk BT" panose="020B0904030502020204" pitchFamily="34" charset="0"/>
              </a:rPr>
              <a:t>FAR DEL BENE AGLI ALTRI</a:t>
            </a:r>
            <a:endParaRPr lang="it-IT" sz="2400" b="1" dirty="0">
              <a:solidFill>
                <a:srgbClr val="C00000"/>
              </a:solidFill>
              <a:effectLst>
                <a:glow rad="127000">
                  <a:schemeClr val="bg1"/>
                </a:glow>
              </a:effectLst>
              <a:latin typeface="Swis721 Blk BT" panose="020B0904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8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00"/>
                            </p:stCondLst>
                            <p:childTnLst>
                              <p:par>
                                <p:cTn id="20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900"/>
                            </p:stCondLst>
                            <p:childTnLst>
                              <p:par>
                                <p:cTn id="24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900"/>
                            </p:stCondLst>
                            <p:childTnLst>
                              <p:par>
                                <p:cTn id="28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900"/>
                            </p:stCondLst>
                            <p:childTnLst>
                              <p:par>
                                <p:cTn id="32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6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6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100"/>
                            </p:stCondLst>
                            <p:childTnLst>
                              <p:par>
                                <p:cTn id="6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uiExpand="1" build="p"/>
      <p:bldP spid="8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7000">
              <a:srgbClr val="92D050"/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978F7C28-8313-471B-53D0-A5AFD79E45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495" y="221636"/>
            <a:ext cx="1859497" cy="226737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4DFAF59-11EC-4C62-B38E-F3FE6FB7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15ADC29-0619-40A4-9AC5-83DC62FCC6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168FE77-884A-4D2F-B232-459694EF11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11667" y="1952836"/>
            <a:ext cx="8284820" cy="471625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  <a:tabLst>
                <a:tab pos="452438" algn="l"/>
              </a:tabLst>
            </a:pPr>
            <a:r>
              <a:rPr lang="it-IT" altLang="it-IT" sz="1800" b="1" dirty="0">
                <a:solidFill>
                  <a:srgbClr val="FF0000"/>
                </a:solidFill>
              </a:rPr>
              <a:t>►</a:t>
            </a:r>
            <a:r>
              <a:rPr lang="it-IT" altLang="it-IT" sz="1800" b="1" dirty="0">
                <a:solidFill>
                  <a:srgbClr val="002060"/>
                </a:solidFill>
              </a:rPr>
              <a:t>	</a:t>
            </a:r>
            <a:r>
              <a:rPr lang="it-IT" altLang="it-IT" sz="2400" b="1" dirty="0">
                <a:solidFill>
                  <a:srgbClr val="002060"/>
                </a:solidFill>
              </a:rPr>
              <a:t>San Paolo 		</a:t>
            </a:r>
            <a:r>
              <a:rPr lang="it-IT" altLang="it-IT" sz="18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Tessalonicesi 1 → 5,14-18</a:t>
            </a:r>
            <a:endParaRPr lang="it-IT" altLang="it-IT" baseline="300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tabLst>
                <a:tab pos="452438" algn="l"/>
              </a:tabLst>
            </a:pPr>
            <a:r>
              <a:rPr lang="it-IT" sz="2000" dirty="0">
                <a:solidFill>
                  <a:srgbClr val="002060"/>
                </a:solidFill>
              </a:rPr>
              <a:t>	Vi raccomando, fratelli: </a:t>
            </a:r>
          </a:p>
          <a:p>
            <a:pPr marL="717550" indent="-271463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tabLst>
                <a:tab pos="452438" algn="l"/>
              </a:tabLst>
            </a:pPr>
            <a:r>
              <a:rPr lang="it-IT" sz="24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R</a:t>
            </a:r>
            <a:r>
              <a:rPr lang="it-IT" sz="20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improverate</a:t>
            </a:r>
            <a:r>
              <a:rPr lang="it-IT" sz="2000" dirty="0">
                <a:solidFill>
                  <a:srgbClr val="002060"/>
                </a:solidFill>
              </a:rPr>
              <a:t> quelli che vivono male, </a:t>
            </a:r>
          </a:p>
          <a:p>
            <a:pPr marL="717550" indent="-271463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tabLst>
                <a:tab pos="452438" algn="l"/>
              </a:tabLst>
            </a:pPr>
            <a:r>
              <a:rPr lang="it-IT" sz="24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I</a:t>
            </a:r>
            <a:r>
              <a:rPr lang="it-IT" sz="20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ncoraggiate</a:t>
            </a:r>
            <a:r>
              <a:rPr lang="it-IT" sz="2000" dirty="0">
                <a:solidFill>
                  <a:srgbClr val="002060"/>
                </a:solidFill>
              </a:rPr>
              <a:t> i paurosi, aiutate i deboli, siate pazienti con tutti.</a:t>
            </a:r>
          </a:p>
          <a:p>
            <a:pPr marL="717550" indent="-271463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tabLst>
                <a:tab pos="452438" algn="l"/>
              </a:tabLst>
            </a:pPr>
            <a:r>
              <a:rPr lang="it-IT" sz="24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N</a:t>
            </a:r>
            <a:r>
              <a:rPr lang="it-IT" sz="20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on</a:t>
            </a:r>
            <a:r>
              <a:rPr lang="it-IT" sz="2000" b="1" dirty="0">
                <a:solidFill>
                  <a:srgbClr val="00206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 </a:t>
            </a:r>
            <a:r>
              <a:rPr lang="it-IT" sz="20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vendicatevi</a:t>
            </a:r>
            <a:r>
              <a:rPr lang="it-IT" sz="2000" b="1" dirty="0">
                <a:solidFill>
                  <a:srgbClr val="00206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 </a:t>
            </a:r>
            <a:r>
              <a:rPr lang="it-IT" sz="2000" dirty="0">
                <a:solidFill>
                  <a:srgbClr val="002060"/>
                </a:solidFill>
              </a:rPr>
              <a:t>contro chi vi fa del male, </a:t>
            </a:r>
            <a:r>
              <a:rPr lang="it-IT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m</a:t>
            </a:r>
          </a:p>
          <a:p>
            <a:pPr marL="717550" indent="-271463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tabLst>
                <a:tab pos="452438" algn="l"/>
              </a:tabLst>
            </a:pPr>
            <a:r>
              <a:rPr lang="it-IT" sz="24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C</a:t>
            </a:r>
            <a:r>
              <a:rPr lang="it-IT" sz="20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ercate sempre di fare il bene </a:t>
            </a:r>
            <a:r>
              <a:rPr lang="it-IT" sz="2000" dirty="0">
                <a:solidFill>
                  <a:srgbClr val="002060"/>
                </a:solidFill>
              </a:rPr>
              <a:t>tra voi e con tutti.</a:t>
            </a:r>
            <a:endParaRPr lang="it-IT" sz="1400" dirty="0">
              <a:solidFill>
                <a:srgbClr val="002060"/>
              </a:solidFill>
            </a:endParaRPr>
          </a:p>
          <a:p>
            <a:pPr marL="717550" indent="-271463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tabLst>
                <a:tab pos="452438" algn="l"/>
              </a:tabLst>
            </a:pPr>
            <a:r>
              <a:rPr lang="it-IT" sz="24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S</a:t>
            </a:r>
            <a:r>
              <a:rPr lang="it-IT" sz="20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iate sempre lieti</a:t>
            </a:r>
            <a:r>
              <a:rPr lang="it-IT" sz="2000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. </a:t>
            </a:r>
            <a:endParaRPr lang="it-IT" sz="2000" dirty="0">
              <a:solidFill>
                <a:srgbClr val="002060"/>
              </a:solidFill>
              <a:effectLst>
                <a:glow rad="25400">
                  <a:srgbClr val="FFFF00">
                    <a:alpha val="40000"/>
                  </a:srgbClr>
                </a:glow>
              </a:effectLst>
            </a:endParaRPr>
          </a:p>
          <a:p>
            <a:pPr marL="717550" indent="-271463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tabLst>
                <a:tab pos="452438" algn="l"/>
              </a:tabLst>
            </a:pPr>
            <a:r>
              <a:rPr lang="it-IT" sz="24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P</a:t>
            </a:r>
            <a:r>
              <a:rPr lang="it-IT" sz="20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regate</a:t>
            </a:r>
            <a:r>
              <a:rPr lang="it-IT" sz="2000" dirty="0">
                <a:solidFill>
                  <a:srgbClr val="002060"/>
                </a:solidFill>
              </a:rPr>
              <a:t> continuamente,  </a:t>
            </a:r>
          </a:p>
          <a:p>
            <a:pPr marL="717550" indent="-271463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tabLst>
                <a:tab pos="452438" algn="l"/>
              </a:tabLst>
            </a:pPr>
            <a:r>
              <a:rPr lang="it-IT" sz="24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R</a:t>
            </a:r>
            <a:r>
              <a:rPr lang="it-IT" sz="2000" b="1" dirty="0">
                <a:solidFill>
                  <a:srgbClr val="FF0000"/>
                </a:solidFill>
                <a:effectLst>
                  <a:glow rad="25400">
                    <a:srgbClr val="FFFF00">
                      <a:alpha val="40000"/>
                    </a:srgbClr>
                  </a:glow>
                </a:effectLst>
              </a:rPr>
              <a:t>ingraziate</a:t>
            </a:r>
            <a:r>
              <a:rPr lang="it-IT" sz="2000" dirty="0">
                <a:solidFill>
                  <a:srgbClr val="002060"/>
                </a:solidFill>
              </a:rPr>
              <a:t> il Signore (in ogni circostanza).</a:t>
            </a:r>
          </a:p>
          <a:p>
            <a:pPr marL="444500" indent="-444500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buNone/>
              <a:tabLst>
                <a:tab pos="452438" algn="l"/>
                <a:tab pos="3678238" algn="l"/>
                <a:tab pos="3948113" algn="l"/>
              </a:tabLst>
            </a:pPr>
            <a:br>
              <a:rPr lang="it-IT" altLang="it-IT" sz="2000" b="1" dirty="0">
                <a:solidFill>
                  <a:srgbClr val="002060"/>
                </a:solidFill>
              </a:rPr>
            </a:br>
            <a:endParaRPr lang="it-IT" altLang="it-IT" sz="2400" b="1" dirty="0"/>
          </a:p>
          <a:p>
            <a:endParaRPr lang="it-IT" altLang="it-IT" b="1" dirty="0"/>
          </a:p>
          <a:p>
            <a:pPr marL="457200" lvl="1" indent="0">
              <a:spcBef>
                <a:spcPct val="0"/>
              </a:spcBef>
              <a:buNone/>
            </a:pPr>
            <a:endParaRPr lang="it-IT" altLang="it-IT" dirty="0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BBB978B4-EE79-422A-A170-17564041E08C}"/>
              </a:ext>
            </a:extLst>
          </p:cNvPr>
          <p:cNvSpPr/>
          <p:nvPr/>
        </p:nvSpPr>
        <p:spPr>
          <a:xfrm rot="21239540">
            <a:off x="5874426" y="2796987"/>
            <a:ext cx="5037396" cy="794669"/>
          </a:xfrm>
          <a:prstGeom prst="roundRect">
            <a:avLst>
              <a:gd name="adj" fmla="val 35205"/>
            </a:avLst>
          </a:prstGeom>
          <a:solidFill>
            <a:srgbClr val="FFFF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DED20B-B975-4B74-B6C5-8BE227BDED75}"/>
              </a:ext>
            </a:extLst>
          </p:cNvPr>
          <p:cNvSpPr txBox="1"/>
          <p:nvPr/>
        </p:nvSpPr>
        <p:spPr>
          <a:xfrm rot="21239540">
            <a:off x="5696850" y="2844233"/>
            <a:ext cx="5034044" cy="75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lvl="1" algn="ctr">
              <a:lnSpc>
                <a:spcPct val="80000"/>
              </a:lnSpc>
              <a:spcBef>
                <a:spcPts val="500"/>
              </a:spcBef>
            </a:pPr>
            <a:r>
              <a:rPr lang="it-IT" altLang="it-IT" sz="24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→ INCORAGGIARE</a:t>
            </a:r>
          </a:p>
          <a:p>
            <a:pPr marL="88900" lvl="1" algn="ctr">
              <a:lnSpc>
                <a:spcPct val="80000"/>
              </a:lnSpc>
              <a:spcBef>
                <a:spcPts val="500"/>
              </a:spcBef>
            </a:pPr>
            <a:r>
              <a:rPr lang="it-IT" altLang="it-IT" sz="24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→ INVOGLIARE 		→ SPRONARE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8EBAA39-A80A-1761-0F6D-F55E3B864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63" y="379656"/>
            <a:ext cx="6716161" cy="778685"/>
          </a:xfrm>
          <a:prstGeom prst="rect">
            <a:avLst/>
          </a:prstGeom>
        </p:spPr>
      </p:pic>
      <p:pic>
        <p:nvPicPr>
          <p:cNvPr id="9" name="Immagine 8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C0510335-CF64-859C-4381-C153C1831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" y="3223512"/>
            <a:ext cx="1533764" cy="1861672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AEE9FB0-61C1-7A8A-D687-5DC129AF7DC4}"/>
              </a:ext>
            </a:extLst>
          </p:cNvPr>
          <p:cNvSpPr/>
          <p:nvPr/>
        </p:nvSpPr>
        <p:spPr>
          <a:xfrm rot="21239540">
            <a:off x="5238420" y="5366889"/>
            <a:ext cx="4656038" cy="953386"/>
          </a:xfrm>
          <a:prstGeom prst="roundRect">
            <a:avLst>
              <a:gd name="adj" fmla="val 35205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64000">
                <a:srgbClr val="FEFE01">
                  <a:alpha val="43000"/>
                </a:srgbClr>
              </a:gs>
              <a:gs pos="83000">
                <a:srgbClr val="FEFE01">
                  <a:alpha val="37000"/>
                </a:srgbClr>
              </a:gs>
              <a:gs pos="100000">
                <a:srgbClr val="FFF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5A0B8C-3891-3D4B-2EC3-E4A9BF3ABD21}"/>
              </a:ext>
            </a:extLst>
          </p:cNvPr>
          <p:cNvSpPr txBox="1"/>
          <p:nvPr/>
        </p:nvSpPr>
        <p:spPr>
          <a:xfrm rot="21239540">
            <a:off x="5049416" y="5473305"/>
            <a:ext cx="5034044" cy="75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lvl="1" algn="ctr">
              <a:lnSpc>
                <a:spcPct val="80000"/>
              </a:lnSpc>
              <a:spcBef>
                <a:spcPts val="500"/>
              </a:spcBef>
            </a:pPr>
            <a:r>
              <a:rPr lang="it-IT" altLang="it-IT" sz="24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→ INCORAGGIARE</a:t>
            </a:r>
          </a:p>
          <a:p>
            <a:pPr marL="88900" lvl="1" algn="ctr">
              <a:lnSpc>
                <a:spcPct val="80000"/>
              </a:lnSpc>
              <a:spcBef>
                <a:spcPts val="500"/>
              </a:spcBef>
            </a:pPr>
            <a:r>
              <a:rPr lang="it-IT" altLang="it-IT" sz="24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→ INVOGLIARE 	→ </a:t>
            </a:r>
            <a:r>
              <a:rPr lang="it-IT" altLang="it-IT" sz="2400" b="1" dirty="0">
                <a:solidFill>
                  <a:srgbClr val="C00000"/>
                </a:solidFill>
                <a:latin typeface="Franklin Gothic Heavy" panose="020B0903020102020204" pitchFamily="34" charset="0"/>
              </a:rPr>
              <a:t>INCLUDERE</a:t>
            </a:r>
          </a:p>
        </p:txBody>
      </p:sp>
    </p:spTree>
    <p:extLst>
      <p:ext uri="{BB962C8B-B14F-4D97-AF65-F5344CB8AC3E}">
        <p14:creationId xmlns:p14="http://schemas.microsoft.com/office/powerpoint/2010/main" val="2629202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2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2000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 -0.02269 L 0.25168 0.06852 C 0.30598 0.09166 0.37858 0.0824 0.44877 0.04722 C 0.52872 0.00717 0.58827 -0.05 0.62291 -0.11783 L 0.79586 -0.42616 " pathEditMode="relative" rAng="20520000" ptsTypes="AAAAA">
                                      <p:cBhvr>
                                        <p:cTn id="8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53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animBg="1"/>
      <p:bldP spid="11" grpId="1" animBg="1"/>
      <p:bldP spid="12" grpId="0" uiExpand="1"/>
      <p:bldP spid="12" grpId="1"/>
      <p:bldP spid="3" grpId="0" animBg="1"/>
      <p:bldP spid="8" grpId="0" uiExpan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7000">
              <a:srgbClr val="92D050"/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978F7C28-8313-471B-53D0-A5AFD79E45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495" y="221636"/>
            <a:ext cx="1859497" cy="226737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4DFAF59-11EC-4C62-B38E-F3FE6FB7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15ADC29-0619-40A4-9AC5-83DC62FCC6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168FE77-884A-4D2F-B232-459694EF11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11667" y="2204864"/>
            <a:ext cx="8284820" cy="4464224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0" indent="-444500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buNone/>
              <a:tabLst>
                <a:tab pos="452438" algn="l"/>
                <a:tab pos="3678238" algn="l"/>
                <a:tab pos="3948113" algn="l"/>
              </a:tabLst>
            </a:pPr>
            <a:r>
              <a:rPr lang="it-IT" altLang="it-IT" sz="1800" b="1" dirty="0">
                <a:solidFill>
                  <a:srgbClr val="FF0000"/>
                </a:solidFill>
              </a:rPr>
              <a:t>►</a:t>
            </a:r>
            <a:r>
              <a:rPr lang="it-IT" altLang="it-IT" sz="2400" b="1" dirty="0">
                <a:solidFill>
                  <a:srgbClr val="002060"/>
                </a:solidFill>
              </a:rPr>
              <a:t>	San Paolo 		</a:t>
            </a:r>
            <a:r>
              <a:rPr lang="it-IT" altLang="it-IT" sz="18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Romani  12, 10</a:t>
            </a:r>
            <a:br>
              <a:rPr lang="it-IT" altLang="it-IT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</a:br>
            <a:endParaRPr lang="it-IT" altLang="it-IT" sz="24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444500" indent="-444500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buNone/>
              <a:tabLst>
                <a:tab pos="452438" algn="l"/>
                <a:tab pos="3678238" algn="l"/>
                <a:tab pos="3948113" algn="l"/>
              </a:tabLst>
            </a:pPr>
            <a:r>
              <a:rPr lang="it-IT" altLang="it-IT" sz="2400" b="1" dirty="0">
                <a:solidFill>
                  <a:srgbClr val="002060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Franklin Gothic Medium" panose="020B0603020102020204" pitchFamily="34" charset="0"/>
              </a:rPr>
              <a:t>	</a:t>
            </a:r>
            <a:r>
              <a:rPr lang="it-IT" altLang="it-IT" sz="2400" b="1" dirty="0">
                <a:solidFill>
                  <a:srgbClr val="FF0000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</a:rPr>
              <a:t>G</a:t>
            </a:r>
            <a:r>
              <a:rPr lang="it-IT" altLang="it-IT" sz="2000" b="1" dirty="0">
                <a:solidFill>
                  <a:srgbClr val="FF0000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</a:rPr>
              <a:t>areggiate nello </a:t>
            </a:r>
            <a:r>
              <a:rPr lang="it-IT" altLang="it-IT" sz="2400" b="1" dirty="0">
                <a:solidFill>
                  <a:srgbClr val="FF0000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</a:rPr>
              <a:t>S</a:t>
            </a:r>
            <a:r>
              <a:rPr lang="it-IT" altLang="it-IT" sz="2000" b="1" dirty="0">
                <a:solidFill>
                  <a:srgbClr val="FF0000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</a:rPr>
              <a:t>TIMARVI		</a:t>
            </a:r>
            <a:r>
              <a:rPr lang="it-IT" altLang="it-IT" sz="20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(convegno online pandemia 2021)</a:t>
            </a:r>
            <a:endParaRPr lang="it-IT" altLang="it-IT" sz="2400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444500" indent="-444500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buNone/>
              <a:tabLst>
                <a:tab pos="452438" algn="l"/>
              </a:tabLst>
            </a:pPr>
            <a:r>
              <a:rPr lang="it-IT" sz="2000" b="1" dirty="0">
                <a:latin typeface="Franklin Gothic Book" panose="020B0503020102020204" pitchFamily="34" charset="0"/>
              </a:rPr>
              <a:t>	</a:t>
            </a:r>
            <a:r>
              <a:rPr lang="it-IT" sz="2000" b="1" baseline="30000" dirty="0">
                <a:latin typeface="Franklin Gothic Book" panose="020B0503020102020204" pitchFamily="34" charset="0"/>
              </a:rPr>
              <a:t>10 </a:t>
            </a:r>
            <a:r>
              <a:rPr lang="it-IT" sz="2000" b="1" dirty="0">
                <a:latin typeface="Franklin Gothic Book" panose="020B0503020102020204" pitchFamily="34" charset="0"/>
              </a:rPr>
              <a:t>amatevi gli uni gli altri con affetto fraterno, </a:t>
            </a:r>
            <a:br>
              <a:rPr lang="it-IT" sz="2000" b="1" dirty="0">
                <a:latin typeface="Franklin Gothic Book" panose="020B0503020102020204" pitchFamily="34" charset="0"/>
              </a:rPr>
            </a:br>
            <a:r>
              <a:rPr lang="it-IT" sz="2000" b="1" dirty="0"/>
              <a:t>    </a:t>
            </a:r>
            <a:r>
              <a:rPr lang="it-IT" sz="2000" dirty="0"/>
              <a:t>gareggiate nello stimarvi a vicenda</a:t>
            </a:r>
            <a:br>
              <a:rPr lang="it-IT" altLang="it-IT" sz="2000" b="1" dirty="0">
                <a:solidFill>
                  <a:srgbClr val="002060"/>
                </a:solidFill>
              </a:rPr>
            </a:br>
            <a:endParaRPr lang="it-IT" altLang="it-IT" sz="2400" b="1" dirty="0"/>
          </a:p>
          <a:p>
            <a:endParaRPr lang="it-IT" altLang="it-IT" b="1" dirty="0"/>
          </a:p>
          <a:p>
            <a:pPr marL="457200" lvl="1" indent="0">
              <a:spcBef>
                <a:spcPct val="0"/>
              </a:spcBef>
              <a:buNone/>
            </a:pPr>
            <a:endParaRPr lang="it-IT" alt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8EBAA39-A80A-1761-0F6D-F55E3B864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63" y="379656"/>
            <a:ext cx="6716161" cy="778685"/>
          </a:xfrm>
          <a:prstGeom prst="rect">
            <a:avLst/>
          </a:prstGeom>
        </p:spPr>
      </p:pic>
      <p:pic>
        <p:nvPicPr>
          <p:cNvPr id="9" name="Immagine 8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C0510335-CF64-859C-4381-C153C1831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" y="3223512"/>
            <a:ext cx="1533764" cy="1861672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AEE9FB0-61C1-7A8A-D687-5DC129AF7DC4}"/>
              </a:ext>
            </a:extLst>
          </p:cNvPr>
          <p:cNvSpPr/>
          <p:nvPr/>
        </p:nvSpPr>
        <p:spPr>
          <a:xfrm rot="21239540">
            <a:off x="4678514" y="4770484"/>
            <a:ext cx="4656038" cy="953386"/>
          </a:xfrm>
          <a:prstGeom prst="roundRect">
            <a:avLst>
              <a:gd name="adj" fmla="val 35205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64000">
                <a:srgbClr val="FEFE01">
                  <a:alpha val="43000"/>
                </a:srgbClr>
              </a:gs>
              <a:gs pos="83000">
                <a:srgbClr val="FEFE01">
                  <a:alpha val="37000"/>
                </a:srgbClr>
              </a:gs>
              <a:gs pos="100000">
                <a:srgbClr val="FFF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5A0B8C-3891-3D4B-2EC3-E4A9BF3ABD21}"/>
              </a:ext>
            </a:extLst>
          </p:cNvPr>
          <p:cNvSpPr txBox="1"/>
          <p:nvPr/>
        </p:nvSpPr>
        <p:spPr>
          <a:xfrm rot="21239540">
            <a:off x="4489512" y="4869798"/>
            <a:ext cx="5034044" cy="75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lvl="1" algn="ctr">
              <a:lnSpc>
                <a:spcPct val="80000"/>
              </a:lnSpc>
              <a:spcBef>
                <a:spcPts val="500"/>
              </a:spcBef>
            </a:pPr>
            <a:r>
              <a:rPr lang="it-IT" altLang="it-IT" sz="24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→ INCORAGGIARE</a:t>
            </a:r>
          </a:p>
          <a:p>
            <a:pPr marL="88900" lvl="1" algn="ctr">
              <a:lnSpc>
                <a:spcPct val="80000"/>
              </a:lnSpc>
              <a:spcBef>
                <a:spcPts val="500"/>
              </a:spcBef>
            </a:pPr>
            <a:r>
              <a:rPr lang="it-IT" altLang="it-IT" sz="24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→ INVOGLIARE 	→ </a:t>
            </a:r>
            <a:r>
              <a:rPr lang="it-IT" altLang="it-IT" sz="2400" b="1" dirty="0">
                <a:solidFill>
                  <a:srgbClr val="C00000"/>
                </a:solidFill>
                <a:latin typeface="Franklin Gothic Heavy" panose="020B0903020102020204" pitchFamily="34" charset="0"/>
              </a:rPr>
              <a:t>INCLUDERE</a:t>
            </a:r>
          </a:p>
        </p:txBody>
      </p:sp>
    </p:spTree>
    <p:extLst>
      <p:ext uri="{BB962C8B-B14F-4D97-AF65-F5344CB8AC3E}">
        <p14:creationId xmlns:p14="http://schemas.microsoft.com/office/powerpoint/2010/main" val="127016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 -0.02269 L 0.25168 0.06852 C 0.30598 0.09166 0.37858 0.0824 0.44877 0.04722 C 0.52872 0.00717 0.58827 -0.05 0.62291 -0.11783 L 0.79586 -0.42616 " pathEditMode="relative" rAng="20520000" ptsTypes="AAA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53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" grpId="0" animBg="1"/>
      <p:bldP spid="8" grpId="0" uiExpan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7000">
              <a:srgbClr val="92D050"/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6CD2B4ED-2453-418E-B23E-1F07945D5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84"/>
          <a:stretch/>
        </p:blipFill>
        <p:spPr>
          <a:xfrm rot="20801928">
            <a:off x="5547488" y="683411"/>
            <a:ext cx="4762474" cy="3715792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53CD1C9-9AA1-CAEC-00AF-42202599B862}"/>
              </a:ext>
            </a:extLst>
          </p:cNvPr>
          <p:cNvSpPr/>
          <p:nvPr/>
        </p:nvSpPr>
        <p:spPr>
          <a:xfrm rot="18815392">
            <a:off x="4167558" y="2949025"/>
            <a:ext cx="3888432" cy="406263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4DFAF59-11EC-4C62-B38E-F3FE6FB7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15ADC29-0619-40A4-9AC5-83DC62FCC6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DC3B96C-22E7-6222-7449-05CD43C25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63" y="379656"/>
            <a:ext cx="6716161" cy="77868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1C44F44-AC65-6DBE-D73C-B6C26961B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689" y="4719871"/>
            <a:ext cx="4068176" cy="52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355600" indent="-355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anose="05000000000000000000" pitchFamily="2" charset="2"/>
              <a:buChar char="§"/>
              <a:defRPr sz="2800" kern="1200" spc="30" baseline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3302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99"/>
              </a:buClr>
              <a:buSzPct val="110000"/>
              <a:buFont typeface="Wingdings" panose="05000000000000000000" pitchFamily="2" charset="2"/>
              <a:buChar char="§"/>
              <a:defRPr sz="2400" kern="1200" spc="30" baseline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Font typeface="Wingdings" panose="05000000000000000000" pitchFamily="2" charset="2"/>
              <a:buNone/>
              <a:tabLst>
                <a:tab pos="452438" algn="l"/>
              </a:tabLst>
            </a:pPr>
            <a:r>
              <a:rPr lang="it-IT" altLang="it-IT" b="1" dirty="0"/>
              <a:t>~ </a:t>
            </a:r>
            <a:r>
              <a:rPr lang="it-IT" altLang="it-IT" b="1" spc="50" dirty="0">
                <a:ln w="12700">
                  <a:solidFill>
                    <a:srgbClr val="FF0000"/>
                  </a:solidFill>
                </a:ln>
                <a:gradFill flip="none" rotWithShape="1">
                  <a:gsLst>
                    <a:gs pos="49635">
                      <a:srgbClr val="00B050"/>
                    </a:gs>
                    <a:gs pos="50000">
                      <a:srgbClr val="00B050"/>
                    </a:gs>
                    <a:gs pos="60000">
                      <a:schemeClr val="accent5">
                        <a:lumMod val="0"/>
                        <a:lumOff val="100000"/>
                      </a:schemeClr>
                    </a:gs>
                    <a:gs pos="85000">
                      <a:srgbClr val="FF0000"/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EFE01"/>
                  </a:glow>
                </a:effectLst>
                <a:latin typeface="Franklin Gothic Heavy" panose="020B0903020102020204" pitchFamily="34" charset="0"/>
              </a:rPr>
              <a:t>Un Tiro Vincente ?</a:t>
            </a:r>
            <a:endParaRPr lang="it-IT" altLang="it-IT" spc="50" dirty="0">
              <a:ln w="12700">
                <a:solidFill>
                  <a:srgbClr val="FF0000"/>
                </a:solidFill>
              </a:ln>
              <a:gradFill flip="none" rotWithShape="1">
                <a:gsLst>
                  <a:gs pos="49635">
                    <a:srgbClr val="00B050"/>
                  </a:gs>
                  <a:gs pos="50000">
                    <a:srgbClr val="00B050"/>
                  </a:gs>
                  <a:gs pos="60000">
                    <a:schemeClr val="accent5">
                      <a:lumMod val="0"/>
                      <a:lumOff val="100000"/>
                    </a:schemeClr>
                  </a:gs>
                  <a:gs pos="85000">
                    <a:srgbClr val="FF0000"/>
                  </a:gs>
                </a:gsLst>
                <a:lin ang="5400000" scaled="1"/>
                <a:tileRect/>
              </a:gradFill>
              <a:effectLst>
                <a:glow rad="101600">
                  <a:srgbClr val="FEFE01"/>
                </a:glow>
              </a:effectLst>
              <a:latin typeface="Franklin Gothic Heavy" panose="020B0903020102020204" pitchFamily="34" charset="0"/>
            </a:endParaRPr>
          </a:p>
          <a:p>
            <a:pPr defTabSz="914400" eaLnBrk="1" hangingPunct="1">
              <a:lnSpc>
                <a:spcPct val="60000"/>
              </a:lnSpc>
            </a:pPr>
            <a:endParaRPr lang="it-IT" altLang="it-IT" b="1" dirty="0"/>
          </a:p>
          <a:p>
            <a:pPr defTabSz="914400" eaLnBrk="1" hangingPunct="1"/>
            <a:endParaRPr lang="it-IT" altLang="it-IT" b="1" dirty="0"/>
          </a:p>
          <a:p>
            <a:pPr marL="457200" lvl="1" indent="0" defTabSz="914400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it-IT" altLang="it-IT" dirty="0"/>
          </a:p>
        </p:txBody>
      </p:sp>
      <p:pic>
        <p:nvPicPr>
          <p:cNvPr id="16" name="Immagine 15" descr="Immagine che contiene disegnoatratteggio, grafica vettoriale&#10;&#10;Descrizione generata automaticamente">
            <a:extLst>
              <a:ext uri="{FF2B5EF4-FFF2-40B4-BE49-F238E27FC236}">
                <a16:creationId xmlns:a16="http://schemas.microsoft.com/office/drawing/2014/main" id="{B50467FF-264D-9F1D-E2C2-EF2813AB9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64" b="98295" l="2714" r="89950">
                        <a14:foregroundMark x1="4221" y1="59432" x2="19095" y2="70568"/>
                        <a14:foregroundMark x1="19095" y1="70568" x2="19196" y2="70227"/>
                        <a14:foregroundMark x1="16583" y1="58295" x2="5226" y2="73295"/>
                        <a14:foregroundMark x1="8744" y1="76250" x2="13065" y2="69432"/>
                        <a14:foregroundMark x1="2714" y1="63864" x2="11558" y2="66705"/>
                        <a14:foregroundMark x1="23216" y1="55227" x2="40905" y2="49205"/>
                        <a14:foregroundMark x1="40905" y1="49205" x2="41005" y2="48864"/>
                        <a14:foregroundMark x1="56784" y1="41818" x2="72864" y2="42386"/>
                        <a14:foregroundMark x1="72864" y1="42386" x2="77789" y2="35795"/>
                        <a14:foregroundMark x1="43518" y1="21250" x2="44724" y2="40682"/>
                        <a14:foregroundMark x1="44724" y1="40682" x2="40402" y2="21818"/>
                        <a14:foregroundMark x1="40402" y1="21818" x2="40402" y2="21818"/>
                        <a14:foregroundMark x1="39698" y1="16023" x2="68241" y2="4318"/>
                        <a14:foregroundMark x1="40804" y1="10341" x2="36683" y2="31591"/>
                        <a14:foregroundMark x1="36683" y1="31591" x2="37487" y2="33636"/>
                        <a14:foregroundMark x1="42513" y1="11136" x2="56683" y2="7841"/>
                        <a14:foregroundMark x1="59196" y1="5000" x2="60704" y2="3977"/>
                        <a14:foregroundMark x1="48844" y1="34205" x2="48844" y2="34205"/>
                        <a14:foregroundMark x1="48844" y1="31023" x2="48844" y2="31591"/>
                        <a14:foregroundMark x1="48844" y1="28864" x2="48543" y2="31136"/>
                        <a14:foregroundMark x1="32965" y1="38977" x2="37186" y2="41364"/>
                        <a14:foregroundMark x1="55176" y1="40909" x2="58291" y2="44545"/>
                        <a14:foregroundMark x1="46935" y1="41818" x2="46633" y2="44205"/>
                        <a14:foregroundMark x1="50151" y1="42614" x2="47839" y2="46250"/>
                        <a14:foregroundMark x1="42111" y1="53182" x2="43417" y2="56818"/>
                        <a14:foregroundMark x1="15678" y1="66364" x2="19799" y2="67955"/>
                        <a14:foregroundMark x1="14573" y1="70682" x2="14874" y2="74091"/>
                        <a14:foregroundMark x1="18794" y1="59205" x2="16985" y2="63864"/>
                        <a14:foregroundMark x1="13166" y1="58295" x2="13266" y2="62386"/>
                        <a14:foregroundMark x1="16080" y1="50909" x2="18090" y2="53636"/>
                        <a14:foregroundMark x1="12060" y1="51364" x2="9045" y2="53523"/>
                        <a14:foregroundMark x1="28141" y1="90682" x2="34070" y2="92045"/>
                        <a14:foregroundMark x1="35176" y1="76250" x2="35578" y2="80455"/>
                        <a14:foregroundMark x1="64925" y1="83182" x2="63819" y2="88750"/>
                        <a14:foregroundMark x1="63317" y1="71705" x2="66533" y2="76591"/>
                        <a14:foregroundMark x1="43920" y1="93068" x2="53568" y2="95000"/>
                        <a14:foregroundMark x1="46030" y1="90682" x2="43618" y2="91818"/>
                        <a14:foregroundMark x1="26131" y1="98295" x2="30854" y2="97727"/>
                        <a14:foregroundMark x1="63116" y1="93977" x2="70452" y2="95795"/>
                        <a14:foregroundMark x1="21669" y1="81898" x2="21832" y2="81262"/>
                        <a14:foregroundMark x1="20905" y1="84886" x2="21023" y2="84423"/>
                        <a14:foregroundMark x1="23216" y1="76136" x2="23216" y2="76136"/>
                        <a14:foregroundMark x1="23518" y1="56705" x2="30653" y2="56023"/>
                        <a14:foregroundMark x1="20603" y1="82841" x2="20603" y2="82841"/>
                        <a14:foregroundMark x1="22714" y1="77841" x2="22714" y2="77841"/>
                        <a14:foregroundMark x1="22010" y1="80795" x2="22010" y2="80795"/>
                        <a14:foregroundMark x1="22111" y1="79545" x2="22111" y2="79545"/>
                        <a14:foregroundMark x1="27538" y1="75909" x2="27538" y2="75909"/>
                        <a14:foregroundMark x1="27739" y1="77386" x2="27739" y2="77386"/>
                        <a14:backgroundMark x1="25427" y1="76250" x2="25427" y2="76250"/>
                        <a14:backgroundMark x1="25427" y1="76250" x2="25327" y2="76591"/>
                        <a14:backgroundMark x1="25126" y1="76136" x2="25126" y2="78409"/>
                        <a14:backgroundMark x1="25126" y1="75795" x2="25126" y2="76136"/>
                        <a14:backgroundMark x1="24623" y1="78182" x2="24322" y2="79659"/>
                        <a14:backgroundMark x1="23890" y1="79545" x2="23417" y2="80455"/>
                        <a14:backgroundMark x1="24422" y1="78523" x2="23890" y2="79545"/>
                        <a14:backgroundMark x1="21206" y1="82727" x2="21508" y2="81250"/>
                        <a14:backgroundMark x1="27236" y1="68295" x2="27236" y2="68295"/>
                        <a14:backgroundMark x1="27136" y1="68523" x2="27136" y2="68523"/>
                        <a14:backgroundMark x1="26935" y1="66250" x2="27136" y2="66591"/>
                        <a14:backgroundMark x1="26935" y1="65909" x2="27437" y2="66932"/>
                        <a14:backgroundMark x1="22814" y1="46250" x2="28945" y2="46136"/>
                        <a14:backgroundMark x1="27035" y1="77273" x2="27035" y2="77273"/>
                        <a14:backgroundMark x1="27839" y1="76818" x2="27839" y2="76818"/>
                        <a14:backgroundMark x1="22111" y1="80341" x2="22111" y2="80341"/>
                        <a14:backgroundMark x1="21852" y1="80795" x2="21910" y2="81250"/>
                        <a14:backgroundMark x1="21809" y1="80455" x2="21852" y2="80795"/>
                        <a14:backgroundMark x1="22261" y1="80795" x2="22412" y2="81136"/>
                        <a14:backgroundMark x1="21809" y1="79773" x2="22261" y2="80795"/>
                        <a14:backgroundMark x1="21608" y1="82727" x2="21608" y2="82727"/>
                        <a14:backgroundMark x1="21206" y1="82841" x2="21910" y2="83636"/>
                        <a14:backgroundMark x1="21441" y1="82841" x2="21709" y2="83295"/>
                        <a14:backgroundMark x1="21106" y1="82273" x2="21441" y2="82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7564" y="3681028"/>
            <a:ext cx="2717825" cy="2403704"/>
          </a:xfrm>
          <a:prstGeom prst="rect">
            <a:avLst/>
          </a:prstGeom>
        </p:spPr>
      </p:pic>
      <p:pic>
        <p:nvPicPr>
          <p:cNvPr id="18" name="Immagine 17" descr="Immagine che contiene testo, screenshot, clipart&#10;&#10;Descrizione generata automaticamente">
            <a:extLst>
              <a:ext uri="{FF2B5EF4-FFF2-40B4-BE49-F238E27FC236}">
                <a16:creationId xmlns:a16="http://schemas.microsoft.com/office/drawing/2014/main" id="{36BE957D-BDA0-7E1F-E46F-E3DE312C4B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000">
            <a:off x="301529" y="2835479"/>
            <a:ext cx="1784923" cy="326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C6243A-3561-330F-273C-68A0051283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1551" y="3806447"/>
            <a:ext cx="8099388" cy="1639377"/>
          </a:xfrm>
          <a:noFill/>
        </p:spPr>
        <p:txBody>
          <a:bodyPr/>
          <a:lstStyle/>
          <a:p>
            <a:pPr marL="0" indent="0">
              <a:buNone/>
              <a:tabLst>
                <a:tab pos="452438" algn="l"/>
              </a:tabLst>
            </a:pPr>
            <a:r>
              <a:rPr lang="it-IT" altLang="it-IT" sz="1800" b="1" dirty="0">
                <a:solidFill>
                  <a:srgbClr val="FA8F24"/>
                </a:solidFill>
              </a:rPr>
              <a:t>►</a:t>
            </a:r>
            <a:r>
              <a:rPr lang="it-IT" altLang="it-IT" sz="1800" b="1" dirty="0"/>
              <a:t>	</a:t>
            </a:r>
            <a:r>
              <a:rPr lang="it-IT" altLang="it-IT" b="1" dirty="0">
                <a:solidFill>
                  <a:srgbClr val="128813"/>
                </a:solidFill>
              </a:rPr>
              <a:t>Per cosa ti alleni: ?</a:t>
            </a:r>
            <a:br>
              <a:rPr lang="it-IT" altLang="it-IT" b="1" dirty="0">
                <a:solidFill>
                  <a:srgbClr val="128813"/>
                </a:solidFill>
              </a:rPr>
            </a:br>
            <a:r>
              <a:rPr lang="it-IT" altLang="it-IT" b="1" dirty="0">
                <a:solidFill>
                  <a:srgbClr val="128813"/>
                </a:solidFill>
                <a:latin typeface="Franklin Gothic Medium" panose="020B0603020102020204" pitchFamily="34" charset="0"/>
              </a:rPr>
              <a:t>		</a:t>
            </a:r>
            <a:r>
              <a:rPr lang="it-IT" altLang="it-IT" dirty="0">
                <a:solidFill>
                  <a:srgbClr val="128813"/>
                </a:solidFill>
                <a:latin typeface="Franklin Gothic Medium" panose="020B0603020102020204" pitchFamily="34" charset="0"/>
              </a:rPr>
              <a:t>(per </a:t>
            </a:r>
            <a:r>
              <a:rPr lang="it-IT" altLang="it-IT" b="1" dirty="0">
                <a:solidFill>
                  <a:srgbClr val="128813"/>
                </a:solidFill>
              </a:rPr>
              <a:t>chi</a:t>
            </a:r>
            <a:r>
              <a:rPr lang="it-IT" altLang="it-IT" dirty="0">
                <a:solidFill>
                  <a:srgbClr val="128813"/>
                </a:solidFill>
                <a:latin typeface="Franklin Gothic Medium" panose="020B0603020102020204" pitchFamily="34" charset="0"/>
              </a:rPr>
              <a:t> ? </a:t>
            </a:r>
            <a:r>
              <a:rPr lang="it-IT" altLang="it-IT" b="1" dirty="0">
                <a:solidFill>
                  <a:srgbClr val="128813"/>
                </a:solidFill>
              </a:rPr>
              <a:t>Come </a:t>
            </a:r>
            <a:r>
              <a:rPr lang="it-IT" altLang="it-IT" dirty="0">
                <a:solidFill>
                  <a:srgbClr val="128813"/>
                </a:solidFill>
                <a:latin typeface="Franklin Gothic Medium" panose="020B0603020102020204" pitchFamily="34" charset="0"/>
              </a:rPr>
              <a:t>? )</a:t>
            </a:r>
          </a:p>
          <a:p>
            <a:pPr marL="893763" indent="-447675">
              <a:tabLst>
                <a:tab pos="452438" algn="l"/>
              </a:tabLst>
            </a:pPr>
            <a:r>
              <a:rPr lang="it-IT" altLang="it-IT" b="1" dirty="0">
                <a:solidFill>
                  <a:srgbClr val="128813"/>
                </a:solidFill>
              </a:rPr>
              <a:t>	</a:t>
            </a:r>
            <a:r>
              <a:rPr lang="it-IT" altLang="it-IT" b="1" dirty="0">
                <a:ln>
                  <a:solidFill>
                    <a:srgbClr val="FF5353"/>
                  </a:solidFill>
                </a:ln>
                <a:gradFill flip="none" rotWithShape="1">
                  <a:gsLst>
                    <a:gs pos="82000">
                      <a:srgbClr val="0070C0"/>
                    </a:gs>
                    <a:gs pos="59000">
                      <a:schemeClr val="bg1"/>
                    </a:gs>
                    <a:gs pos="42000">
                      <a:srgbClr val="00B0F0"/>
                    </a:gs>
                  </a:gsLst>
                  <a:lin ang="5400000" scaled="1"/>
                  <a:tileRect/>
                </a:gradFill>
                <a:effectLst>
                  <a:glow rad="127000">
                    <a:srgbClr val="FFC000"/>
                  </a:glow>
                </a:effectLst>
              </a:rPr>
              <a:t>Un </a:t>
            </a:r>
            <a:r>
              <a:rPr lang="it-IT" altLang="it-IT" b="1" dirty="0">
                <a:ln>
                  <a:solidFill>
                    <a:srgbClr val="FF0000"/>
                  </a:solidFill>
                </a:ln>
                <a:gradFill flip="none" rotWithShape="1">
                  <a:gsLst>
                    <a:gs pos="82000">
                      <a:srgbClr val="0070C0"/>
                    </a:gs>
                    <a:gs pos="59000">
                      <a:schemeClr val="bg1"/>
                    </a:gs>
                    <a:gs pos="42000">
                      <a:srgbClr val="00B0F0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FFC000"/>
                  </a:glow>
                </a:effectLst>
              </a:rPr>
              <a:t>tiro Piacevole</a:t>
            </a:r>
            <a:endParaRPr lang="it-IT" altLang="it-IT" b="1" dirty="0"/>
          </a:p>
          <a:p>
            <a:pPr marL="457200" lvl="1" indent="0">
              <a:spcBef>
                <a:spcPct val="0"/>
              </a:spcBef>
              <a:buNone/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2846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7477E-6 2.96296E-6 C 0.003 -0.01898 0.00705 -0.03704 0.015 -0.03704 C 0.024 -0.03704 0.027 -0.01898 0.03 2.96296E-6 C 0.03405 0.02106 0.03705 0.0419 0.04695 0.0419 C 0.05595 0.0419 0.05895 0.02106 0.063 2.96296E-6 C 0.06495 -0.01898 0.069 -0.03704 0.078 -0.03704 C 0.08595 -0.03704 0.09 -0.01898 0.093 2.96296E-6 C 0.096 0.02106 0.0999 0.0419 0.1089 0.0419 C 0.1179 0.0419 0.12495 2.96296E-6 0.12495 0.00023 C 0.1278 -0.01898 0.1308 -0.03704 0.1398 -0.03704 C 0.1488 -0.03704 0.15195 -0.01898 0.1548 2.96296E-6 C 0.159 0.02106 0.162 0.0419 0.17205 0.0419 C 0.18105 0.0419 0.1839 0.02106 0.18705 2.96296E-6 C 0.19095 -0.01898 0.19394 -0.03704 0.20279 -0.03704 C 0.21104 -0.03704 0.21479 -0.01898 0.21794 2.96296E-6 C 0.22079 0.02106 0.22484 0.0419 0.23384 0.0419 C 0.24284 0.0419 0.24599 0.02106 0.24989 2.96296E-6 " pathEditMode="relative" rAng="0" ptsTypes="AAAAAAAAAAAAAAA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" y="2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68982E-6 0.62709 L 0.87175 0.619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8" y="-3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animBg="1"/>
      <p:bldP spid="7" grpId="0" uiExpand="1" build="p"/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7000">
              <a:srgbClr val="92D050"/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D108E2F-D7AF-4EC3-9AD3-3151EF207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" b="5545"/>
          <a:stretch/>
        </p:blipFill>
        <p:spPr>
          <a:xfrm rot="20624434">
            <a:off x="5645600" y="767453"/>
            <a:ext cx="5421278" cy="3557931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A89ADA69-E8F6-4C72-B2EB-B273DC89730A}"/>
              </a:ext>
            </a:extLst>
          </p:cNvPr>
          <p:cNvSpPr/>
          <p:nvPr/>
        </p:nvSpPr>
        <p:spPr>
          <a:xfrm rot="18815392">
            <a:off x="2717520" y="3328428"/>
            <a:ext cx="3888432" cy="406263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4DFAF59-11EC-4C62-B38E-F3FE6FB7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15ADC29-0619-40A4-9AC5-83DC62FCC6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1149F2C-FD8F-40C7-90C7-0354B508248E}"/>
              </a:ext>
            </a:extLst>
          </p:cNvPr>
          <p:cNvSpPr txBox="1"/>
          <p:nvPr/>
        </p:nvSpPr>
        <p:spPr>
          <a:xfrm>
            <a:off x="2910563" y="3655119"/>
            <a:ext cx="39601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>
              <a:buNone/>
              <a:tabLst>
                <a:tab pos="7715250" algn="r"/>
              </a:tabLst>
            </a:pPr>
            <a:r>
              <a:rPr lang="it-IT" altLang="it-IT" sz="3200" b="1" cap="small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Demi" panose="020B0703020102020204" pitchFamily="34" charset="0"/>
              </a:rPr>
              <a:t>HO PROVATO … </a:t>
            </a:r>
          </a:p>
          <a:p>
            <a:pPr marL="266700" indent="-266700">
              <a:buNone/>
              <a:tabLst>
                <a:tab pos="7715250" algn="r"/>
              </a:tabLst>
            </a:pPr>
            <a:r>
              <a:rPr lang="it-IT" altLang="it-IT" sz="3200" b="1" cap="small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Demi" panose="020B0703020102020204" pitchFamily="34" charset="0"/>
              </a:rPr>
              <a:t>HO SBAGLIATO…</a:t>
            </a:r>
          </a:p>
          <a:p>
            <a:pPr marL="266700" indent="-266700">
              <a:buNone/>
              <a:tabLst>
                <a:tab pos="7715250" algn="r"/>
              </a:tabLst>
            </a:pPr>
            <a:r>
              <a:rPr lang="it-IT" altLang="it-IT" sz="3200" b="1" cap="small" dirty="0">
                <a:solidFill>
                  <a:srgbClr val="0070C0"/>
                </a:solidFill>
                <a:effectLst>
                  <a:glow rad="127000">
                    <a:srgbClr val="FEFE0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Demi" panose="020B0703020102020204" pitchFamily="34" charset="0"/>
              </a:rPr>
              <a:t>Non importa !!! </a:t>
            </a:r>
          </a:p>
          <a:p>
            <a:pPr marL="266700" indent="-266700">
              <a:buNone/>
              <a:tabLst>
                <a:tab pos="7715250" algn="r"/>
              </a:tabLst>
            </a:pPr>
            <a:r>
              <a:rPr lang="it-IT" altLang="it-IT" sz="3200" b="1" cap="small" dirty="0">
                <a:solidFill>
                  <a:srgbClr val="008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Demi" panose="020B0703020102020204" pitchFamily="34" charset="0"/>
              </a:rPr>
              <a:t>RIPROVERO’ … </a:t>
            </a:r>
          </a:p>
          <a:p>
            <a:pPr marL="266700" indent="-266700">
              <a:buNone/>
              <a:tabLst>
                <a:tab pos="3233738" algn="l"/>
                <a:tab pos="7715250" algn="r"/>
              </a:tabLst>
            </a:pPr>
            <a:r>
              <a:rPr lang="it-IT" altLang="it-IT" sz="3200" b="1" cap="small" dirty="0">
                <a:solidFill>
                  <a:srgbClr val="7030A0"/>
                </a:solidFill>
                <a:effectLst>
                  <a:glow rad="127000">
                    <a:srgbClr val="FEFE0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Demi" panose="020B0703020102020204" pitchFamily="34" charset="0"/>
              </a:rPr>
              <a:t>→ Sbaglierò Meglio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DC3B96C-22E7-6222-7449-05CD43C25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63" y="379656"/>
            <a:ext cx="6716161" cy="778685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A63E678-466C-7E5E-266D-CA2EB1EC7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854" y="3045784"/>
            <a:ext cx="8099388" cy="41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355600" indent="-355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anose="05000000000000000000" pitchFamily="2" charset="2"/>
              <a:buChar char="§"/>
              <a:defRPr sz="2800" kern="1200" spc="30" baseline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3302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99"/>
              </a:buClr>
              <a:buSzPct val="110000"/>
              <a:buFont typeface="Wingdings" panose="05000000000000000000" pitchFamily="2" charset="2"/>
              <a:buChar char="§"/>
              <a:defRPr sz="2400" kern="1200" spc="30" baseline="0">
                <a:solidFill>
                  <a:schemeClr val="tx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Font typeface="Wingdings" panose="05000000000000000000" pitchFamily="2" charset="2"/>
              <a:buNone/>
              <a:tabLst>
                <a:tab pos="452438" algn="l"/>
              </a:tabLst>
            </a:pPr>
            <a:r>
              <a:rPr lang="it-IT" altLang="it-IT" sz="1800" b="1" dirty="0">
                <a:solidFill>
                  <a:srgbClr val="FF0000"/>
                </a:solidFill>
              </a:rPr>
              <a:t>►</a:t>
            </a:r>
            <a:r>
              <a:rPr lang="it-IT" altLang="it-IT" sz="1800" b="1" dirty="0"/>
              <a:t>	</a:t>
            </a:r>
            <a:r>
              <a:rPr lang="it-IT" altLang="it-IT" b="1" dirty="0">
                <a:solidFill>
                  <a:srgbClr val="000099"/>
                </a:solidFill>
              </a:rPr>
              <a:t>Slogan Vincente:</a:t>
            </a:r>
            <a:endParaRPr lang="it-IT" altLang="it-IT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6" name="Immagine 15" descr="Immagine che contiene disegnoatratteggio, grafica vettoriale&#10;&#10;Descrizione generata automaticamente">
            <a:extLst>
              <a:ext uri="{FF2B5EF4-FFF2-40B4-BE49-F238E27FC236}">
                <a16:creationId xmlns:a16="http://schemas.microsoft.com/office/drawing/2014/main" id="{B50467FF-264D-9F1D-E2C2-EF2813AB9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64" b="98295" l="2714" r="89950">
                        <a14:foregroundMark x1="4221" y1="59432" x2="19095" y2="70568"/>
                        <a14:foregroundMark x1="19095" y1="70568" x2="19196" y2="70227"/>
                        <a14:foregroundMark x1="16583" y1="58295" x2="5226" y2="73295"/>
                        <a14:foregroundMark x1="8744" y1="76250" x2="13065" y2="69432"/>
                        <a14:foregroundMark x1="2714" y1="63864" x2="11558" y2="66705"/>
                        <a14:foregroundMark x1="23216" y1="55227" x2="40905" y2="49205"/>
                        <a14:foregroundMark x1="40905" y1="49205" x2="41005" y2="48864"/>
                        <a14:foregroundMark x1="56784" y1="41818" x2="72864" y2="42386"/>
                        <a14:foregroundMark x1="72864" y1="42386" x2="77789" y2="35795"/>
                        <a14:foregroundMark x1="43518" y1="21250" x2="44724" y2="40682"/>
                        <a14:foregroundMark x1="44724" y1="40682" x2="40402" y2="21818"/>
                        <a14:foregroundMark x1="40402" y1="21818" x2="40402" y2="21818"/>
                        <a14:foregroundMark x1="39698" y1="16023" x2="68241" y2="4318"/>
                        <a14:foregroundMark x1="40804" y1="10341" x2="36683" y2="31591"/>
                        <a14:foregroundMark x1="36683" y1="31591" x2="37487" y2="33636"/>
                        <a14:foregroundMark x1="42513" y1="11136" x2="56683" y2="7841"/>
                        <a14:foregroundMark x1="59196" y1="5000" x2="60704" y2="3977"/>
                        <a14:foregroundMark x1="48844" y1="34205" x2="48844" y2="34205"/>
                        <a14:foregroundMark x1="48844" y1="31023" x2="48844" y2="31591"/>
                        <a14:foregroundMark x1="48844" y1="28864" x2="48543" y2="31136"/>
                        <a14:foregroundMark x1="32965" y1="38977" x2="37186" y2="41364"/>
                        <a14:foregroundMark x1="55176" y1="40909" x2="58291" y2="44545"/>
                        <a14:foregroundMark x1="46935" y1="41818" x2="46633" y2="44205"/>
                        <a14:foregroundMark x1="50151" y1="42614" x2="47839" y2="46250"/>
                        <a14:foregroundMark x1="42111" y1="53182" x2="43417" y2="56818"/>
                        <a14:foregroundMark x1="15678" y1="66364" x2="19799" y2="67955"/>
                        <a14:foregroundMark x1="14573" y1="70682" x2="14874" y2="74091"/>
                        <a14:foregroundMark x1="18794" y1="59205" x2="16985" y2="63864"/>
                        <a14:foregroundMark x1="13166" y1="58295" x2="13266" y2="62386"/>
                        <a14:foregroundMark x1="16080" y1="50909" x2="18090" y2="53636"/>
                        <a14:foregroundMark x1="12060" y1="51364" x2="9045" y2="53523"/>
                        <a14:foregroundMark x1="28141" y1="90682" x2="34070" y2="92045"/>
                        <a14:foregroundMark x1="35176" y1="76250" x2="35578" y2="80455"/>
                        <a14:foregroundMark x1="64925" y1="83182" x2="63819" y2="88750"/>
                        <a14:foregroundMark x1="63317" y1="71705" x2="66533" y2="76591"/>
                        <a14:foregroundMark x1="43920" y1="93068" x2="53568" y2="95000"/>
                        <a14:foregroundMark x1="46030" y1="90682" x2="43618" y2="91818"/>
                        <a14:foregroundMark x1="26131" y1="98295" x2="30854" y2="97727"/>
                        <a14:foregroundMark x1="63116" y1="93977" x2="70452" y2="95795"/>
                        <a14:foregroundMark x1="21669" y1="81898" x2="21832" y2="81262"/>
                        <a14:foregroundMark x1="20905" y1="84886" x2="21023" y2="84423"/>
                        <a14:foregroundMark x1="23216" y1="76136" x2="23216" y2="76136"/>
                        <a14:foregroundMark x1="23518" y1="56705" x2="30653" y2="56023"/>
                        <a14:foregroundMark x1="20603" y1="82841" x2="20603" y2="82841"/>
                        <a14:foregroundMark x1="22714" y1="77841" x2="22714" y2="77841"/>
                        <a14:foregroundMark x1="22010" y1="80795" x2="22010" y2="80795"/>
                        <a14:foregroundMark x1="22111" y1="79545" x2="22111" y2="79545"/>
                        <a14:foregroundMark x1="27538" y1="75909" x2="27538" y2="75909"/>
                        <a14:foregroundMark x1="27739" y1="77386" x2="27739" y2="77386"/>
                        <a14:backgroundMark x1="25427" y1="76250" x2="25427" y2="76250"/>
                        <a14:backgroundMark x1="25427" y1="76250" x2="25327" y2="76591"/>
                        <a14:backgroundMark x1="25126" y1="76136" x2="25126" y2="78409"/>
                        <a14:backgroundMark x1="25126" y1="75795" x2="25126" y2="76136"/>
                        <a14:backgroundMark x1="24623" y1="78182" x2="24322" y2="79659"/>
                        <a14:backgroundMark x1="23890" y1="79545" x2="23417" y2="80455"/>
                        <a14:backgroundMark x1="24422" y1="78523" x2="23890" y2="79545"/>
                        <a14:backgroundMark x1="21206" y1="82727" x2="21508" y2="81250"/>
                        <a14:backgroundMark x1="27236" y1="68295" x2="27236" y2="68295"/>
                        <a14:backgroundMark x1="27136" y1="68523" x2="27136" y2="68523"/>
                        <a14:backgroundMark x1="26935" y1="66250" x2="27136" y2="66591"/>
                        <a14:backgroundMark x1="26935" y1="65909" x2="27437" y2="66932"/>
                        <a14:backgroundMark x1="22814" y1="46250" x2="28945" y2="46136"/>
                        <a14:backgroundMark x1="27035" y1="77273" x2="27035" y2="77273"/>
                        <a14:backgroundMark x1="27839" y1="76818" x2="27839" y2="76818"/>
                        <a14:backgroundMark x1="22111" y1="80341" x2="22111" y2="80341"/>
                        <a14:backgroundMark x1="21852" y1="80795" x2="21910" y2="81250"/>
                        <a14:backgroundMark x1="21809" y1="80455" x2="21852" y2="80795"/>
                        <a14:backgroundMark x1="22261" y1="80795" x2="22412" y2="81136"/>
                        <a14:backgroundMark x1="21809" y1="79773" x2="22261" y2="80795"/>
                        <a14:backgroundMark x1="21608" y1="82727" x2="21608" y2="82727"/>
                        <a14:backgroundMark x1="21206" y1="82841" x2="21910" y2="83636"/>
                        <a14:backgroundMark x1="21441" y1="82841" x2="21709" y2="83295"/>
                        <a14:backgroundMark x1="21106" y1="82273" x2="21441" y2="82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7564" y="3681028"/>
            <a:ext cx="2717825" cy="2403704"/>
          </a:xfrm>
          <a:prstGeom prst="rect">
            <a:avLst/>
          </a:prstGeom>
        </p:spPr>
      </p:pic>
      <p:pic>
        <p:nvPicPr>
          <p:cNvPr id="18" name="Immagine 17" descr="Immagine che contiene testo, screenshot, clipart&#10;&#10;Descrizione generata automaticamente">
            <a:extLst>
              <a:ext uri="{FF2B5EF4-FFF2-40B4-BE49-F238E27FC236}">
                <a16:creationId xmlns:a16="http://schemas.microsoft.com/office/drawing/2014/main" id="{36BE957D-BDA0-7E1F-E46F-E3DE312C4B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000">
            <a:off x="301529" y="2835479"/>
            <a:ext cx="1784923" cy="3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34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5.29474E-7 3.7037E-6 L 0.0726 -0.0928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" y="-465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9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00"/>
                            </p:stCondLst>
                            <p:childTnLst>
                              <p:par>
                                <p:cTn id="4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8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9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400"/>
                            </p:stCondLst>
                            <p:childTnLst>
                              <p:par>
                                <p:cTn id="64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7477E-6 2.96296E-6 C 0.003 -0.01898 0.00705 -0.03704 0.015 -0.03704 C 0.024 -0.03704 0.027 -0.01898 0.03 2.96296E-6 C 0.03405 0.02106 0.03705 0.0419 0.04695 0.0419 C 0.05595 0.0419 0.05895 0.02106 0.063 2.96296E-6 C 0.06495 -0.01898 0.069 -0.03704 0.078 -0.03704 C 0.08595 -0.03704 0.09 -0.01898 0.093 2.96296E-6 C 0.096 0.02106 0.0999 0.0419 0.1089 0.0419 C 0.1179 0.0419 0.12495 2.96296E-6 0.12495 0.00023 C 0.1278 -0.01898 0.1308 -0.03704 0.1398 -0.03704 C 0.1488 -0.03704 0.15195 -0.01898 0.1548 2.96296E-6 C 0.159 0.02106 0.162 0.0419 0.17205 0.0419 C 0.18105 0.0419 0.1839 0.02106 0.18705 2.96296E-6 C 0.19095 -0.01898 0.19394 -0.03704 0.20279 -0.03704 C 0.21104 -0.03704 0.21479 -0.01898 0.21794 2.96296E-6 C 0.22079 0.02106 0.22484 0.0419 0.23384 0.0419 C 0.24284 0.0419 0.24599 0.02106 0.24989 2.96296E-6 " pathEditMode="relative" rAng="0" ptsTypes="AAAAAAAAAAAAAAAAA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" y="23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68982E-6 0.62709 L 0.87175 0.6192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animBg="1"/>
      <p:bldP spid="14" grpId="0" uiExpand="1" build="p"/>
      <p:bldP spid="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FDCBF3"/>
            </a:gs>
            <a:gs pos="53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8761A2-E804-4598-B981-CFA40D206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63" y="-1771"/>
            <a:ext cx="10593388" cy="6858000"/>
          </a:xfrm>
          <a:prstGeom prst="rect">
            <a:avLst/>
          </a:prstGeom>
        </p:spPr>
      </p:pic>
      <p:sp>
        <p:nvSpPr>
          <p:cNvPr id="6" name="Rectangle 20">
            <a:extLst>
              <a:ext uri="{FF2B5EF4-FFF2-40B4-BE49-F238E27FC236}">
                <a16:creationId xmlns:a16="http://schemas.microsoft.com/office/drawing/2014/main" id="{36FF40F1-B227-4E06-8D94-F5465C50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8775"/>
            <a:ext cx="1712913" cy="52292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006A9AA-3995-4B81-95C7-CB68705C3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513"/>
            <a:ext cx="10583863" cy="3333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88C4F2D4-EE10-4D24-B66D-618AAF0CA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20"/>
            <a:ext cx="10583863" cy="22542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F77E78C-072C-45F7-A413-77F3DA5E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557338"/>
            <a:ext cx="1624013" cy="5300662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6553465F-C415-4E43-B48C-08A340594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113" y="6308725"/>
            <a:ext cx="666750" cy="5492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C2F662D-C81A-43E3-8765-C4B3E4393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9388"/>
            <a:ext cx="874713" cy="54086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3269A04-7207-422F-8422-4234C1DE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6752"/>
            <a:ext cx="792163" cy="5661247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D6867792-734B-4B33-AED3-EB5FB305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" y="5722287"/>
            <a:ext cx="16240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0B8BAA4-3C9C-4AF6-ACE2-654335AC9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88" y="4647125"/>
            <a:ext cx="1584963" cy="2234189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D74283F6-078A-4BC4-A254-5FB642ABA3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8484874" y="5569108"/>
            <a:ext cx="925608" cy="91785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BB0B98A-FA9B-48E1-84CA-DCD1397C64A6}"/>
              </a:ext>
            </a:extLst>
          </p:cNvPr>
          <p:cNvSpPr txBox="1"/>
          <p:nvPr/>
        </p:nvSpPr>
        <p:spPr>
          <a:xfrm>
            <a:off x="10980563" y="3962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B61A7376-5267-4924-976E-4B1F99C93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5636" y="616518"/>
            <a:ext cx="7919390" cy="144487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BE70DAB-89AB-400F-B8AD-F644E6362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6904" y="566348"/>
            <a:ext cx="7919390" cy="144487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4C1982C-CD5C-777F-5AFC-5E6FF7E808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763" y="4645354"/>
            <a:ext cx="662083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88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9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6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acqua, esterni, spiaggia&#10;&#10;Descrizione generata automaticamente">
            <a:extLst>
              <a:ext uri="{FF2B5EF4-FFF2-40B4-BE49-F238E27FC236}">
                <a16:creationId xmlns:a16="http://schemas.microsoft.com/office/drawing/2014/main" id="{EA8761A2-E804-4598-B981-CFA40D206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7" y="-1771"/>
            <a:ext cx="10583863" cy="6858000"/>
          </a:xfrm>
          <a:prstGeom prst="rect">
            <a:avLst/>
          </a:prstGeom>
        </p:spPr>
      </p:pic>
      <p:sp>
        <p:nvSpPr>
          <p:cNvPr id="6" name="Rectangle 20">
            <a:extLst>
              <a:ext uri="{FF2B5EF4-FFF2-40B4-BE49-F238E27FC236}">
                <a16:creationId xmlns:a16="http://schemas.microsoft.com/office/drawing/2014/main" id="{36FF40F1-B227-4E06-8D94-F5465C50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8775"/>
            <a:ext cx="1712913" cy="52292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006A9AA-3995-4B81-95C7-CB68705C3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513"/>
            <a:ext cx="10583863" cy="3333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88C4F2D4-EE10-4D24-B66D-618AAF0CA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20"/>
            <a:ext cx="10583863" cy="22542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F77E78C-072C-45F7-A413-77F3DA5E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557338"/>
            <a:ext cx="1624013" cy="5300662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6553465F-C415-4E43-B48C-08A340594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113" y="6308725"/>
            <a:ext cx="666750" cy="5492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C2F662D-C81A-43E3-8765-C4B3E4393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9388"/>
            <a:ext cx="874713" cy="54086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3269A04-7207-422F-8422-4234C1DE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6752"/>
            <a:ext cx="792163" cy="5661247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D6867792-734B-4B33-AED3-EB5FB305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" y="5722287"/>
            <a:ext cx="16240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61A7376-5267-4924-976E-4B1F99C93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636" y="616518"/>
            <a:ext cx="7919390" cy="144487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BE70DAB-89AB-400F-B8AD-F644E6362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711" y="681641"/>
            <a:ext cx="7919390" cy="144487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C57381F-6DA2-46B3-ABB8-7CC5BC7185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30" r="18176"/>
          <a:stretch/>
        </p:blipFill>
        <p:spPr>
          <a:xfrm>
            <a:off x="1728846" y="1196752"/>
            <a:ext cx="8563763" cy="358908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FADE969-F504-4F84-941C-B928AE3F79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8604">
            <a:off x="69868" y="3292225"/>
            <a:ext cx="1802934" cy="1542269"/>
          </a:xfrm>
          <a:prstGeom prst="rect">
            <a:avLst/>
          </a:prstGeom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673B3D84-9913-603B-9350-45AD912DB4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88" y="4647125"/>
            <a:ext cx="1584963" cy="2234189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01A6E9C-7692-EC52-19CD-267CA8B2817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8484874" y="5569108"/>
            <a:ext cx="925608" cy="91785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6003889-9B1C-2363-3A69-7E933BF26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7219" y="4009437"/>
            <a:ext cx="4706181" cy="127537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D0DCBC5-A753-F1E8-F293-6F54E6400E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3289" y="3316693"/>
            <a:ext cx="3638612" cy="109349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4175C1C-6530-50F4-996F-A89D4151D5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4571" y="4335191"/>
            <a:ext cx="5357646" cy="1444877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2967568D-725E-5AFD-FE4E-C40BB25CF1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1010" y="5441677"/>
            <a:ext cx="3744767" cy="115148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664AFAE6-821A-94F7-2827-2636BDE29F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26521">
            <a:off x="-159394" y="41125"/>
            <a:ext cx="3570069" cy="106644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DE0AAC5D-BAF6-94E8-CC26-D8602E0519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600000">
            <a:off x="3450795" y="29666"/>
            <a:ext cx="3757241" cy="110126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BE9F899A-85CB-C304-F824-75834D7F12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00000">
            <a:off x="7256702" y="56785"/>
            <a:ext cx="3302994" cy="10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6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10000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6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6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1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9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2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FDCBF3"/>
            </a:gs>
            <a:gs pos="53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4F6F50B-7EEF-4182-8461-8284BE134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95" y="1310717"/>
            <a:ext cx="7164796" cy="5439408"/>
          </a:xfrm>
          <a:prstGeom prst="rect">
            <a:avLst/>
          </a:prstGeom>
        </p:spPr>
      </p:pic>
      <p:pic>
        <p:nvPicPr>
          <p:cNvPr id="24" name="Immagine 2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E47B317-6086-49D2-B62D-C60B39F50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75" y="1520787"/>
            <a:ext cx="8545406" cy="4958767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46EE087-4087-4BB9-84FC-46F259899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" y="1700808"/>
            <a:ext cx="10583863" cy="5058259"/>
          </a:xfrm>
          <a:prstGeom prst="rect">
            <a:avLst/>
          </a:prstGeom>
        </p:spPr>
      </p:pic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74F8C3CA-336C-44C7-A2EC-BADAD6DE8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" y="1412727"/>
            <a:ext cx="10085832" cy="5446776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D8CA449-9BCB-4010-8AAA-FE72EF6D361B}"/>
              </a:ext>
            </a:extLst>
          </p:cNvPr>
          <p:cNvSpPr/>
          <p:nvPr/>
        </p:nvSpPr>
        <p:spPr>
          <a:xfrm>
            <a:off x="4613562" y="1270383"/>
            <a:ext cx="4967896" cy="1476164"/>
          </a:xfrm>
          <a:prstGeom prst="ellipse">
            <a:avLst/>
          </a:prstGeom>
          <a:noFill/>
          <a:ln w="38100">
            <a:solidFill>
              <a:srgbClr val="FEFE01"/>
            </a:solidFill>
          </a:ln>
          <a:effectLst>
            <a:glow rad="152400">
              <a:srgbClr val="FFFF00">
                <a:alpha val="6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57DB51-F2CD-F2BA-3594-83EA8C3AB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18" y="323544"/>
            <a:ext cx="6047756" cy="92667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1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9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1000">
              <a:srgbClr val="FDCBF3"/>
            </a:gs>
            <a:gs pos="53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 giornalisti Gazzetta contro FCA: &quot;Hanno svilito la nostra storia&quot; |  Calcio e Finanza">
            <a:extLst>
              <a:ext uri="{FF2B5EF4-FFF2-40B4-BE49-F238E27FC236}">
                <a16:creationId xmlns:a16="http://schemas.microsoft.com/office/drawing/2014/main" id="{6FEF8B23-54DD-604A-B402-6B85886A1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9" b="25303"/>
          <a:stretch/>
        </p:blipFill>
        <p:spPr bwMode="auto">
          <a:xfrm rot="20263365">
            <a:off x="-215484" y="3459735"/>
            <a:ext cx="3014350" cy="97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1FB877B-1991-3C51-5C6E-3BB285C64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4" b="26083"/>
          <a:stretch/>
        </p:blipFill>
        <p:spPr bwMode="auto">
          <a:xfrm rot="19952688">
            <a:off x="2530524" y="5645399"/>
            <a:ext cx="2958107" cy="85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AF6703F6-8DFE-40DF-B620-79023DB6DB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11611" y="2474828"/>
            <a:ext cx="7210425" cy="3273473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b="1" dirty="0"/>
              <a:t>Con un po’ di attenzione …</a:t>
            </a:r>
            <a:br>
              <a:rPr lang="it-IT" altLang="it-IT" b="1" dirty="0"/>
            </a:br>
            <a:r>
              <a:rPr lang="it-IT" altLang="it-IT" b="1" dirty="0"/>
              <a:t>si trovano vari articoli</a:t>
            </a:r>
          </a:p>
          <a:p>
            <a:pPr lvl="1"/>
            <a:r>
              <a:rPr lang="it-IT" altLang="it-IT" b="1" dirty="0"/>
              <a:t>Nei giornali quotidiani</a:t>
            </a:r>
          </a:p>
          <a:p>
            <a:pPr lvl="1"/>
            <a:r>
              <a:rPr lang="it-IT" altLang="it-IT" b="1" dirty="0"/>
              <a:t>Più ancora nei settimanali </a:t>
            </a:r>
          </a:p>
          <a:p>
            <a:pPr lvl="1"/>
            <a:r>
              <a:rPr lang="it-IT" altLang="it-IT" b="1" dirty="0"/>
              <a:t>Ben fatti nei mensili</a:t>
            </a:r>
          </a:p>
          <a:p>
            <a:pPr lvl="1"/>
            <a:r>
              <a:rPr lang="it-IT" altLang="it-IT" b="1" dirty="0"/>
              <a:t>… ci sono anche libri </a:t>
            </a:r>
            <a:br>
              <a:rPr lang="it-IT" altLang="it-IT" b="1" dirty="0"/>
            </a:br>
            <a:r>
              <a:rPr lang="it-IT" altLang="it-IT" b="1" dirty="0"/>
              <a:t>che raccolgono interviste</a:t>
            </a:r>
            <a:br>
              <a:rPr lang="it-IT" altLang="it-IT" b="1" dirty="0"/>
            </a:br>
            <a:endParaRPr lang="it-IT" altLang="it-IT" b="1" dirty="0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0E6E5660-9735-4BC9-8D0B-FA38583805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" r="66038"/>
          <a:stretch/>
        </p:blipFill>
        <p:spPr>
          <a:xfrm rot="686266">
            <a:off x="7423370" y="1173751"/>
            <a:ext cx="2713694" cy="4032448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C28F984-62A1-4FDA-9A7D-07C42A34DA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166E24E-E8F4-40E2-BEBD-FE4225B10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E55400-874B-0FAB-2BD2-1A6190786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18" y="323544"/>
            <a:ext cx="6047756" cy="926672"/>
          </a:xfrm>
          <a:prstGeom prst="rect">
            <a:avLst/>
          </a:prstGeom>
        </p:spPr>
      </p:pic>
      <p:pic>
        <p:nvPicPr>
          <p:cNvPr id="1034" name="Picture 10" descr="Speciale: &quot;La Prima Volta&quot;">
            <a:extLst>
              <a:ext uri="{FF2B5EF4-FFF2-40B4-BE49-F238E27FC236}">
                <a16:creationId xmlns:a16="http://schemas.microsoft.com/office/drawing/2014/main" id="{85F9B097-308D-C32F-3980-EED542F10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9189">
            <a:off x="6318874" y="5208768"/>
            <a:ext cx="2539489" cy="14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8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9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9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9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6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9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9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9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900"/>
                            </p:stCondLst>
                            <p:childTnLst>
                              <p:par>
                                <p:cTn id="33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7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9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9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9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800"/>
                            </p:stCondLst>
                            <p:childTnLst>
                              <p:par>
                                <p:cTn id="42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4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2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FFFF00">
                <a:alpha val="45000"/>
              </a:srgbClr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8761A2-E804-4598-B981-CFA40D206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1" b="7181"/>
          <a:stretch/>
        </p:blipFill>
        <p:spPr>
          <a:xfrm>
            <a:off x="20431" y="-53094"/>
            <a:ext cx="10583863" cy="6858000"/>
          </a:xfrm>
          <a:prstGeom prst="rect">
            <a:avLst/>
          </a:prstGeom>
        </p:spPr>
      </p:pic>
      <p:sp>
        <p:nvSpPr>
          <p:cNvPr id="10" name="Rectangle 18">
            <a:extLst>
              <a:ext uri="{FF2B5EF4-FFF2-40B4-BE49-F238E27FC236}">
                <a16:creationId xmlns:a16="http://schemas.microsoft.com/office/drawing/2014/main" id="{6553465F-C415-4E43-B48C-08A340594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113" y="6308725"/>
            <a:ext cx="666750" cy="5492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36FF40F1-B227-4E06-8D94-F5465C50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8775"/>
            <a:ext cx="1712913" cy="52292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006A9AA-3995-4B81-95C7-CB68705C3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513"/>
            <a:ext cx="10583863" cy="3333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88C4F2D4-EE10-4D24-B66D-618AAF0CA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20"/>
            <a:ext cx="10583863" cy="22542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F77E78C-072C-45F7-A413-77F3DA5E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557338"/>
            <a:ext cx="1624013" cy="5300662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C2F662D-C81A-43E3-8765-C4B3E4393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9388"/>
            <a:ext cx="874713" cy="54086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3269A04-7207-422F-8422-4234C1DE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6752"/>
            <a:ext cx="792163" cy="5661247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D6867792-734B-4B33-AED3-EB5FB305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" y="5722287"/>
            <a:ext cx="16240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61A7376-5267-4924-976E-4B1F99C93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457" y="433842"/>
            <a:ext cx="7919390" cy="144487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BE70DAB-89AB-400F-B8AD-F644E6362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725" y="331718"/>
            <a:ext cx="7919390" cy="1444877"/>
          </a:xfrm>
          <a:prstGeom prst="rect">
            <a:avLst/>
          </a:prstGeom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6772A0-333C-8B6D-6CD7-F25E487527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88" y="4647125"/>
            <a:ext cx="1584963" cy="2234189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7818A3B5-1F96-55B0-38E4-649FF4BB7F9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8484873" y="5558718"/>
            <a:ext cx="925608" cy="91785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6F932BB-DF3B-FA54-08FD-A4816439F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84368">
            <a:off x="4090693" y="3732118"/>
            <a:ext cx="6585919" cy="19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28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FFFF00">
                <a:alpha val="45000"/>
              </a:srgbClr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98EB779-5F93-466F-98C7-AB7B51DCA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67" y="442764"/>
            <a:ext cx="7336899" cy="41051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E161DF6-B07E-446F-82E3-36CDE3FED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668"/>
          <a:stretch/>
        </p:blipFill>
        <p:spPr>
          <a:xfrm>
            <a:off x="3131691" y="1529198"/>
            <a:ext cx="5076564" cy="5328802"/>
          </a:xfrm>
          <a:prstGeom prst="rect">
            <a:avLst/>
          </a:pr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2F2BD03-FE74-43DA-899E-E6177EA08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249">
            <a:off x="1741578" y="475393"/>
            <a:ext cx="7884876" cy="6486335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0C0C5A67-6341-4F6E-951F-6E361E9EAA5D}"/>
              </a:ext>
            </a:extLst>
          </p:cNvPr>
          <p:cNvSpPr/>
          <p:nvPr/>
        </p:nvSpPr>
        <p:spPr>
          <a:xfrm>
            <a:off x="4972793" y="5157192"/>
            <a:ext cx="5595202" cy="691487"/>
          </a:xfrm>
          <a:prstGeom prst="roundRect">
            <a:avLst>
              <a:gd name="adj" fmla="val 35205"/>
            </a:avLst>
          </a:prstGeom>
          <a:solidFill>
            <a:srgbClr val="FEFE01">
              <a:alpha val="97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0473FF-C34C-4552-8FD2-65A80EDE80CB}"/>
              </a:ext>
            </a:extLst>
          </p:cNvPr>
          <p:cNvSpPr txBox="1"/>
          <p:nvPr/>
        </p:nvSpPr>
        <p:spPr>
          <a:xfrm>
            <a:off x="5284928" y="5239165"/>
            <a:ext cx="5034044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lvl="1" algn="ctr">
              <a:lnSpc>
                <a:spcPct val="80000"/>
              </a:lnSpc>
              <a:spcBef>
                <a:spcPts val="500"/>
              </a:spcBef>
            </a:pPr>
            <a:r>
              <a:rPr lang="it-IT" altLang="it-IT" sz="3600" b="1" dirty="0">
                <a:solidFill>
                  <a:srgbClr val="C00000"/>
                </a:solidFill>
              </a:rPr>
              <a:t>www.vatican.va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8C7AC18-FF8B-7C9C-7D20-CCBE79C35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51633">
            <a:off x="-12307" y="-352980"/>
            <a:ext cx="7789839" cy="228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40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1000">
              <a:srgbClr val="FFFF00">
                <a:alpha val="45000"/>
              </a:srgbClr>
            </a:gs>
            <a:gs pos="53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>
            <a:extLst>
              <a:ext uri="{FF2B5EF4-FFF2-40B4-BE49-F238E27FC236}">
                <a16:creationId xmlns:a16="http://schemas.microsoft.com/office/drawing/2014/main" id="{AF6703F6-8DFE-40DF-B620-79023DB6DB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97100" y="1844824"/>
            <a:ext cx="8207399" cy="4824264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b="1" dirty="0"/>
              <a:t>Nel ’75 … non avevo internet</a:t>
            </a:r>
            <a:br>
              <a:rPr lang="it-IT" altLang="it-IT" b="1" dirty="0"/>
            </a:br>
            <a:r>
              <a:rPr lang="it-IT" altLang="it-IT" b="1" dirty="0"/>
              <a:t>ho inserito nella tesi pensieri </a:t>
            </a:r>
          </a:p>
          <a:p>
            <a:pPr lvl="1"/>
            <a:r>
              <a:rPr lang="it-IT" altLang="it-IT" b="1" dirty="0"/>
              <a:t>da Pio XII | Giovanni XXIII | Paolo VI</a:t>
            </a:r>
          </a:p>
          <a:p>
            <a:r>
              <a:rPr lang="it-IT" altLang="it-IT" b="1" dirty="0">
                <a:solidFill>
                  <a:srgbClr val="C00000"/>
                </a:solidFill>
              </a:rPr>
              <a:t>Nel sito del Vaticano si trova l’archivio …</a:t>
            </a:r>
          </a:p>
          <a:p>
            <a:pPr lvl="1"/>
            <a:r>
              <a:rPr lang="it-IT" altLang="it-IT" b="1" dirty="0"/>
              <a:t>http://www.vatican.va/content/vatican/it.html</a:t>
            </a:r>
          </a:p>
          <a:p>
            <a:r>
              <a:rPr lang="it-IT" altLang="it-IT" b="1" dirty="0">
                <a:solidFill>
                  <a:srgbClr val="000099"/>
                </a:solidFill>
              </a:rPr>
              <a:t>La chiesa cattolica: </a:t>
            </a:r>
            <a:br>
              <a:rPr lang="it-IT" altLang="it-IT" b="1" dirty="0">
                <a:solidFill>
                  <a:srgbClr val="000099"/>
                </a:solidFill>
              </a:rPr>
            </a:br>
            <a:r>
              <a:rPr lang="it-IT" altLang="it-IT" b="1" dirty="0">
                <a:solidFill>
                  <a:srgbClr val="000099"/>
                </a:solidFill>
              </a:rPr>
              <a:t>in linea con il magistero dei Papi</a:t>
            </a:r>
            <a:br>
              <a:rPr lang="it-IT" altLang="it-IT" b="1" dirty="0"/>
            </a:br>
            <a:r>
              <a:rPr lang="it-IT" altLang="it-IT" b="1" dirty="0">
                <a:solidFill>
                  <a:srgbClr val="000099"/>
                </a:solidFill>
              </a:rPr>
              <a:t>ha il sito sullo sport…</a:t>
            </a:r>
          </a:p>
          <a:p>
            <a:pPr lvl="1"/>
            <a:r>
              <a:rPr lang="it-IT" altLang="it-IT" b="1" dirty="0"/>
              <a:t>https://turismo.chiesacattolica.it/category/</a:t>
            </a:r>
            <a:br>
              <a:rPr lang="it-IT" altLang="it-IT" b="1" dirty="0"/>
            </a:br>
            <a:r>
              <a:rPr lang="it-IT" altLang="it-IT" b="1" dirty="0"/>
              <a:t>		ambiti/sport/</a:t>
            </a:r>
            <a:br>
              <a:rPr lang="it-IT" altLang="it-IT" dirty="0"/>
            </a:br>
            <a:endParaRPr lang="it-IT" altLang="it-IT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360C7798-58A2-479A-81B1-48C0726FB2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447917" y="1795060"/>
            <a:ext cx="667780" cy="66218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44A8A75-12BF-4C68-8CD0-21B910F1A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22963"/>
            <a:ext cx="162242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7690942-7D86-4FF6-D4BD-4DE81B25C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1633">
            <a:off x="-12307" y="-352980"/>
            <a:ext cx="7789839" cy="2283229"/>
          </a:xfrm>
          <a:prstGeom prst="rect">
            <a:avLst/>
          </a:prstGeom>
        </p:spPr>
      </p:pic>
      <p:pic>
        <p:nvPicPr>
          <p:cNvPr id="7" name="Immagine 6" descr="Immagine che contiene macchina da scrivere, blu&#10;&#10;Descrizione generata automaticamente">
            <a:extLst>
              <a:ext uri="{FF2B5EF4-FFF2-40B4-BE49-F238E27FC236}">
                <a16:creationId xmlns:a16="http://schemas.microsoft.com/office/drawing/2014/main" id="{2401818A-900E-01B1-9C96-FD2D9F111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87" y="816217"/>
            <a:ext cx="2268315" cy="1671456"/>
          </a:xfrm>
          <a:prstGeom prst="rect">
            <a:avLst/>
          </a:prstGeom>
          <a:effectLst>
            <a:outerShdw blurRad="762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B8ECD07-DEF4-23F8-835B-5E314F862B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98" y="4023347"/>
            <a:ext cx="29527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2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0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3.68982E-6 -3.7037E-6 L 3.68982E-6 0.6270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00B0F0">
                <a:alpha val="21000"/>
              </a:srgbClr>
            </a:gs>
            <a:gs pos="53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54F5E09-2E3B-44B3-99FE-8FCDCB29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12" y="182069"/>
            <a:ext cx="4479858" cy="6654643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D7D4950D-51AB-4BEE-8A6C-EF74313A7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78" y="58533"/>
            <a:ext cx="2445058" cy="376686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C9059FA-5CEE-4F99-917F-58DBF9703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2" y="234045"/>
            <a:ext cx="2030361" cy="311660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8761A2-E804-4598-B981-CFA40D2064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5" t="-1592" r="-690" b="-73"/>
          <a:stretch/>
        </p:blipFill>
        <p:spPr>
          <a:xfrm rot="21096556">
            <a:off x="3912863" y="1519708"/>
            <a:ext cx="3420380" cy="4610217"/>
          </a:xfrm>
          <a:prstGeom prst="rect">
            <a:avLst/>
          </a:prstGeom>
        </p:spPr>
      </p:pic>
      <p:sp>
        <p:nvSpPr>
          <p:cNvPr id="6" name="Rectangle 20">
            <a:extLst>
              <a:ext uri="{FF2B5EF4-FFF2-40B4-BE49-F238E27FC236}">
                <a16:creationId xmlns:a16="http://schemas.microsoft.com/office/drawing/2014/main" id="{36FF40F1-B227-4E06-8D94-F5465C50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8775"/>
            <a:ext cx="1712913" cy="52292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006A9AA-3995-4B81-95C7-CB68705C3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513"/>
            <a:ext cx="10583863" cy="3333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88C4F2D4-EE10-4D24-B66D-618AAF0CA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20"/>
            <a:ext cx="10583863" cy="22542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F77E78C-072C-45F7-A413-77F3DA5E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557338"/>
            <a:ext cx="1624013" cy="5300662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C2F662D-C81A-43E3-8765-C4B3E4393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9388"/>
            <a:ext cx="874713" cy="54086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3269A04-7207-422F-8422-4234C1DE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6752"/>
            <a:ext cx="792163" cy="5661247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D6867792-734B-4B33-AED3-EB5FB305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" y="5722287"/>
            <a:ext cx="16240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10DDF51C-9BB8-4817-AACA-0EC15BAA23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959" y="253230"/>
            <a:ext cx="2445058" cy="3607818"/>
          </a:xfrm>
          <a:prstGeom prst="rect">
            <a:avLst/>
          </a:prstGeom>
        </p:spPr>
      </p:pic>
      <p:pic>
        <p:nvPicPr>
          <p:cNvPr id="26" name="Immagine 25" descr="Immagine che contiene testo, erba, esterni, persona&#10;&#10;Descrizione generata automaticamente">
            <a:extLst>
              <a:ext uri="{FF2B5EF4-FFF2-40B4-BE49-F238E27FC236}">
                <a16:creationId xmlns:a16="http://schemas.microsoft.com/office/drawing/2014/main" id="{B21134B0-F8C8-439E-9A7E-93EEB4B919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45" y="3783867"/>
            <a:ext cx="5553456" cy="306019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61A7376-5267-4924-976E-4B1F99C93B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30890">
            <a:off x="2189585" y="3126512"/>
            <a:ext cx="7919390" cy="144487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BE70DAB-89AB-400F-B8AD-F644E63621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30890">
            <a:off x="2262073" y="3027029"/>
            <a:ext cx="7919390" cy="1444877"/>
          </a:xfrm>
          <a:prstGeom prst="rect">
            <a:avLst/>
          </a:prstGeom>
        </p:spPr>
      </p:pic>
      <p:sp>
        <p:nvSpPr>
          <p:cNvPr id="10" name="Rectangle 18">
            <a:extLst>
              <a:ext uri="{FF2B5EF4-FFF2-40B4-BE49-F238E27FC236}">
                <a16:creationId xmlns:a16="http://schemas.microsoft.com/office/drawing/2014/main" id="{6553465F-C415-4E43-B48C-08A340594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113" y="6308725"/>
            <a:ext cx="666750" cy="5492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/>
          </a:p>
        </p:txBody>
      </p:sp>
      <p:pic>
        <p:nvPicPr>
          <p:cNvPr id="20" name="Immagine 19" descr="Immagine che contiene testo&#10;&#10;Descrizione generata automaticamente">
            <a:extLst>
              <a:ext uri="{FF2B5EF4-FFF2-40B4-BE49-F238E27FC236}">
                <a16:creationId xmlns:a16="http://schemas.microsoft.com/office/drawing/2014/main" id="{A2BD75C1-B37E-4ED0-8656-2F387A333E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551" y="5182248"/>
            <a:ext cx="1267116" cy="1786147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D74283F6-078A-4BC4-A254-5FB642ABA3F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04">
            <a:off x="8453256" y="5727983"/>
            <a:ext cx="972791" cy="964644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BB0B98A-FA9B-48E1-84CA-DCD1397C64A6}"/>
              </a:ext>
            </a:extLst>
          </p:cNvPr>
          <p:cNvSpPr txBox="1"/>
          <p:nvPr/>
        </p:nvSpPr>
        <p:spPr>
          <a:xfrm>
            <a:off x="10980563" y="3962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91DA037-1415-BB2A-2009-C93BC144B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21517">
            <a:off x="1938678" y="5262465"/>
            <a:ext cx="6677039" cy="2092519"/>
          </a:xfrm>
          <a:prstGeom prst="rect">
            <a:avLst/>
          </a:prstGeom>
        </p:spPr>
      </p:pic>
      <p:pic>
        <p:nvPicPr>
          <p:cNvPr id="2050" name="Picture 2" descr="Non fare una cosa stupida è come fare una cosa intelligente. Che cosa la  vita e lo sport possono insegnare : Peterson, Dan: Amazon.it: Libri">
            <a:extLst>
              <a:ext uri="{FF2B5EF4-FFF2-40B4-BE49-F238E27FC236}">
                <a16:creationId xmlns:a16="http://schemas.microsoft.com/office/drawing/2014/main" id="{236FE44F-44F8-8DC3-3886-F8506E78E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590">
            <a:off x="430494" y="2654767"/>
            <a:ext cx="1825891" cy="283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657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6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1776</TotalTime>
  <Words>945</Words>
  <Application>Microsoft Office PowerPoint</Application>
  <PresentationFormat>Personalizzato</PresentationFormat>
  <Paragraphs>174</Paragraphs>
  <Slides>30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Casablanca Heavy SF</vt:lpstr>
      <vt:lpstr>FrankGoth BT</vt:lpstr>
      <vt:lpstr>Franklin Gothic Book</vt:lpstr>
      <vt:lpstr>Franklin Gothic Demi</vt:lpstr>
      <vt:lpstr>Franklin Gothic Heavy</vt:lpstr>
      <vt:lpstr>Franklin Gothic Medium</vt:lpstr>
      <vt:lpstr>Swis721 Blk BT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cnos sdb iad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Pasquale</dc:creator>
  <cp:lastModifiedBy>pasquale granata</cp:lastModifiedBy>
  <cp:revision>73</cp:revision>
  <dcterms:created xsi:type="dcterms:W3CDTF">2005-07-16T14:06:55Z</dcterms:created>
  <dcterms:modified xsi:type="dcterms:W3CDTF">2022-07-28T20:18:17Z</dcterms:modified>
</cp:coreProperties>
</file>